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5" r:id="rId2"/>
  </p:sldMasterIdLst>
  <p:sldIdLst>
    <p:sldId id="382" r:id="rId3"/>
    <p:sldId id="383" r:id="rId4"/>
    <p:sldId id="384" r:id="rId5"/>
    <p:sldId id="385" r:id="rId6"/>
    <p:sldId id="386" r:id="rId7"/>
    <p:sldId id="387" r:id="rId8"/>
    <p:sldId id="388" r:id="rId9"/>
    <p:sldId id="389" r:id="rId10"/>
    <p:sldId id="390" r:id="rId11"/>
    <p:sldId id="391" r:id="rId12"/>
    <p:sldId id="392" r:id="rId13"/>
    <p:sldId id="393" r:id="rId14"/>
    <p:sldId id="394" r:id="rId15"/>
    <p:sldId id="395" r:id="rId16"/>
    <p:sldId id="396" r:id="rId17"/>
    <p:sldId id="397" r:id="rId18"/>
    <p:sldId id="398" r:id="rId19"/>
    <p:sldId id="399" r:id="rId20"/>
    <p:sldId id="400" r:id="rId21"/>
    <p:sldId id="401" r:id="rId22"/>
    <p:sldId id="402" r:id="rId23"/>
    <p:sldId id="403" r:id="rId24"/>
    <p:sldId id="404" r:id="rId25"/>
    <p:sldId id="405" r:id="rId26"/>
    <p:sldId id="314" r:id="rId27"/>
    <p:sldId id="315" r:id="rId28"/>
    <p:sldId id="316" r:id="rId29"/>
    <p:sldId id="317" r:id="rId30"/>
    <p:sldId id="318" r:id="rId31"/>
    <p:sldId id="319" r:id="rId32"/>
    <p:sldId id="320" r:id="rId33"/>
    <p:sldId id="321" r:id="rId34"/>
    <p:sldId id="322" r:id="rId35"/>
    <p:sldId id="323" r:id="rId36"/>
    <p:sldId id="324" r:id="rId37"/>
    <p:sldId id="325" r:id="rId38"/>
    <p:sldId id="326" r:id="rId39"/>
    <p:sldId id="327" r:id="rId40"/>
    <p:sldId id="328" r:id="rId41"/>
    <p:sldId id="329" r:id="rId42"/>
    <p:sldId id="330" r:id="rId43"/>
    <p:sldId id="331" r:id="rId44"/>
    <p:sldId id="332" r:id="rId45"/>
    <p:sldId id="333" r:id="rId46"/>
    <p:sldId id="334" r:id="rId47"/>
    <p:sldId id="335" r:id="rId48"/>
    <p:sldId id="336" r:id="rId49"/>
    <p:sldId id="337" r:id="rId50"/>
    <p:sldId id="338" r:id="rId51"/>
    <p:sldId id="339" r:id="rId52"/>
    <p:sldId id="340" r:id="rId53"/>
    <p:sldId id="341" r:id="rId54"/>
    <p:sldId id="342" r:id="rId55"/>
    <p:sldId id="343" r:id="rId56"/>
    <p:sldId id="344" r:id="rId57"/>
    <p:sldId id="345" r:id="rId58"/>
    <p:sldId id="346" r:id="rId59"/>
    <p:sldId id="347" r:id="rId60"/>
    <p:sldId id="348" r:id="rId61"/>
    <p:sldId id="349" r:id="rId62"/>
    <p:sldId id="350" r:id="rId63"/>
    <p:sldId id="351" r:id="rId64"/>
    <p:sldId id="352" r:id="rId65"/>
    <p:sldId id="353" r:id="rId66"/>
    <p:sldId id="354" r:id="rId67"/>
    <p:sldId id="355" r:id="rId68"/>
    <p:sldId id="356" r:id="rId69"/>
    <p:sldId id="357" r:id="rId70"/>
    <p:sldId id="358" r:id="rId71"/>
    <p:sldId id="359" r:id="rId72"/>
    <p:sldId id="360" r:id="rId73"/>
    <p:sldId id="361" r:id="rId74"/>
    <p:sldId id="362" r:id="rId75"/>
    <p:sldId id="363" r:id="rId76"/>
    <p:sldId id="364" r:id="rId77"/>
    <p:sldId id="365" r:id="rId78"/>
    <p:sldId id="366" r:id="rId79"/>
    <p:sldId id="367" r:id="rId80"/>
    <p:sldId id="368" r:id="rId81"/>
    <p:sldId id="369" r:id="rId82"/>
    <p:sldId id="370" r:id="rId83"/>
    <p:sldId id="371" r:id="rId84"/>
    <p:sldId id="372" r:id="rId85"/>
    <p:sldId id="373" r:id="rId86"/>
    <p:sldId id="374" r:id="rId87"/>
    <p:sldId id="375" r:id="rId88"/>
    <p:sldId id="376" r:id="rId89"/>
    <p:sldId id="377" r:id="rId90"/>
    <p:sldId id="378" r:id="rId91"/>
    <p:sldId id="379" r:id="rId92"/>
    <p:sldId id="380" r:id="rId93"/>
    <p:sldId id="381" r:id="rId94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7" d="100"/>
          <a:sy n="147" d="100"/>
        </p:scale>
        <p:origin x="210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presProps" Target="presProps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slide" Target="slides/slide89.xml"/><Relationship Id="rId9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theme" Target="theme/theme1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4EA1B62-D22B-423C-BF89-59AEE8498E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02D94586-37EA-45C0-BEAE-F8648588FD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34647-DCD4-49AD-BC2B-12EC0712ED18}" type="datetimeFigureOut">
              <a:rPr lang="zh-CN" altLang="en-US" smtClean="0"/>
              <a:t>2024/12/8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A430063-22DA-4BE1-BD7A-2431CA1C33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BC02973-8A78-4435-BF20-33818A5953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821B6-F5CB-4CF9-A32E-2D9DC0F5AEE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42313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54E8160-2FBA-476E-A0A2-8A28C1BF4F0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36EDB0F-6C9F-4309-802E-A17DE15C3F1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A50F0F9-8BD8-43D1-BE08-2F5199BD32C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5D80EB-FB8A-4F7F-B156-0CBA06B8875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60446802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F0DE775B-67EE-469C-BA83-61398EE8DAA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CD319DF5-282B-42F4-B909-4486336EB82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601B9C25-C5FD-4750-9E4A-FEA0EB86E6D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F6D3667-B701-4024-9D1F-46A7A903228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62986653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ED7FC310-A0A0-4117-B70B-6D387D13A05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C9A48B29-5C7C-4773-B65C-7B518346056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D616E059-7F93-40EB-92CC-A243C259123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77AE727-9AB8-45A5-B17E-1A19C629BC3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82736623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4B8FBD57-6E46-45D0-9D94-4ADF8998F65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2409DC60-4B8E-46D9-89D7-F90638F8D80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BD4D0CB1-5B7C-489A-BA74-C0D4B9A583D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943DA05-C1FC-4C6F-AA43-C33997535E2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06657936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0551E14-3F88-4D43-A48D-2E109031994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DD06ED3-928D-46C3-838A-13CAD4F0649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06B6106-2605-4C41-96AF-C1A758CDE04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DA58A97-1298-4DAD-A469-D15A9C77423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95749934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>
  <p:cSld name="标题，一项大型内容和两项小型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2A9E8DA2-9E52-4EDD-86EC-FECFC8B4E3A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4D7EBA5B-B526-466B-999D-858E4FECB04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E4AB05F9-93C5-4A89-9BF6-DC980E95FD5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B94D575-0588-4853-B9A5-957DA2F2C52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71104689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标题和四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sz="quarter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4038600" cy="21859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57200" y="3938588"/>
            <a:ext cx="4038600" cy="218757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FD0495B1-4133-4B43-935C-FA41778CB3E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949F1F99-079F-4313-8613-ED13CB2B5BC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32E2B07E-781F-4AB6-8180-F6215A6C571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9AC2A4B-79D6-4C2D-B7AA-CF50FE2DDF7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54683996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75BB86D2-1137-42BC-A148-211F9E9B3EA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593C8EA7-01FB-4899-A41F-193F168A74C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AC8E6643-C3CC-49EF-8215-C1A104B1261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30BA6A4-65CF-46F7-A4E3-D7409C2AE09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78406966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B950F865-43E9-41F1-A981-A9EFAE005BC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B56AF301-3A09-426F-B092-4A04BDD0AD9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1B70DC26-3C39-4C12-8A08-75D739E37E2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54F3524-D3F9-4400-A564-0C8F0FA00B7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30119624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19DD230C-0C8D-43DE-B340-8B7E7FA4E48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759DE966-C6A1-4778-A4A8-2C4DDFC8BFA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9B7312E8-09D3-46AF-A9DD-9E7D9B5704A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AD7ED8E-C088-4A52-B245-889EC437F8C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63058951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ED42940-DC05-4428-A0E0-7F4B848AEC2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2BADA33-5B88-4E0A-9A2C-5A7F81825F8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4A39C15-2FBB-41BF-B200-FCDF0C407BD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A18915E-C6F9-4959-8DBE-652EF7249EE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27546621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75ADFB7D-73C5-4D92-B067-DC26CECF35A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FF4663BA-D24B-40CF-935F-05E8F40EEE9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95D27635-1E79-43B6-BFC9-7340B4ABA0A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4F477A-43A5-4DBF-B3A5-BA55E23803B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55187218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5A26330D-D6DF-421C-9306-CB3B1BEA5AD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F1937F35-60D9-483A-9D62-DDF5C2C7798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C7A8B391-5B1B-4708-882E-2150F61324A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83EAAD5-56FE-43CB-AF9D-39076B6A37B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59368933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3928EE5B-D879-439E-9120-02167C4C87B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6055D50B-2F2C-4630-809B-EAE90EDE05B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5E520FA8-C3E6-4716-B9A4-0840B3A97E8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52B89FB-9EED-4E99-ABC8-A4D0F99FCAE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13515547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88B9C72-DC07-41CB-AEC4-45AF76A74CC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E44F183-0C6F-48EB-85AB-7EBF141FF33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1BBCD26-9662-4D40-BB0F-A49ECEEA8F9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5293EBA-8974-4E7E-9471-F814E2588C0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97800716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4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slideLayout" Target="../slideLayouts/slideLayout13.xml"/><Relationship Id="rId17" Type="http://schemas.openxmlformats.org/officeDocument/2006/relationships/image" Target="../media/image1.jpeg"/><Relationship Id="rId2" Type="http://schemas.openxmlformats.org/officeDocument/2006/relationships/slideLayout" Target="../slideLayouts/slideLayout3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ECEA0731-1A84-412F-9108-93680558B9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5282D83-24CB-43FF-963D-2CDD7A2B2E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CCD0606-9C80-45F5-A1DE-5B0AA8C06E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934647-DCD4-49AD-BC2B-12EC0712ED18}" type="datetimeFigureOut">
              <a:rPr lang="zh-CN" altLang="en-US" smtClean="0"/>
              <a:t>2024/12/8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8222DD3-967C-44B5-81F4-A980B69768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26F6C57-81E0-434E-8628-0451920A63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821B6-F5CB-4CF9-A32E-2D9DC0F5AEE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01179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7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5D336FFE-78F5-42DA-B889-8CFF2E2E372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DDA93E0B-2673-493C-880F-6C4B0258791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   </a:t>
            </a:r>
            <a:r>
              <a:rPr lang="zh-CN" altLang="en-US"/>
              <a:t>单击此处编辑母版文本样</a:t>
            </a:r>
          </a:p>
          <a:p>
            <a:pPr lvl="0"/>
            <a:r>
              <a:rPr lang="zh-CN" altLang="en-US"/>
              <a:t>    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06193AAC-BC99-4691-90E6-7154BF7A9257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latin typeface="+mn-lt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7473D8B2-C6A9-4A7D-AE55-E72212CA008D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latin typeface="+mn-lt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CA1C2E6D-8E33-4223-9479-AEC1FF0AEB5F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38016B8E-C61B-4E36-86E8-B53E28E2C1B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13781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57" r:id="rId2"/>
    <p:sldLayoutId id="2147483658" r:id="rId3"/>
    <p:sldLayoutId id="2147483659" r:id="rId4"/>
    <p:sldLayoutId id="2147483660" r:id="rId5"/>
    <p:sldLayoutId id="2147483661" r:id="rId6"/>
    <p:sldLayoutId id="2147483662" r:id="rId7"/>
    <p:sldLayoutId id="2147483663" r:id="rId8"/>
    <p:sldLayoutId id="2147483664" r:id="rId9"/>
    <p:sldLayoutId id="2147483665" r:id="rId10"/>
    <p:sldLayoutId id="2147483666" r:id="rId11"/>
    <p:sldLayoutId id="2147483667" r:id="rId12"/>
    <p:sldLayoutId id="2147483668" r:id="rId13"/>
    <p:sldLayoutId id="2147483669" r:id="rId14"/>
    <p:sldLayoutId id="2147483670" r:id="rId15"/>
  </p:sldLayoutIdLst>
  <p:transition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FFFF00"/>
        </a:buClr>
        <a:buFont typeface="Wingdings" panose="05000000000000000000" pitchFamily="2" charset="2"/>
        <a:buChar char="l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7" Type="http://schemas.openxmlformats.org/officeDocument/2006/relationships/image" Target="../media/image17.emf"/><Relationship Id="rId2" Type="http://schemas.openxmlformats.org/officeDocument/2006/relationships/oleObject" Target="../embeddings/oleObject14.bin"/><Relationship Id="rId1" Type="http://schemas.openxmlformats.org/officeDocument/2006/relationships/slideLayout" Target="../slideLayouts/slideLayout8.xml"/><Relationship Id="rId6" Type="http://schemas.openxmlformats.org/officeDocument/2006/relationships/oleObject" Target="../embeddings/oleObject16.bin"/><Relationship Id="rId5" Type="http://schemas.openxmlformats.org/officeDocument/2006/relationships/image" Target="../media/image16.emf"/><Relationship Id="rId4" Type="http://schemas.openxmlformats.org/officeDocument/2006/relationships/oleObject" Target="../embeddings/oleObject15.bin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0.bin"/><Relationship Id="rId3" Type="http://schemas.openxmlformats.org/officeDocument/2006/relationships/image" Target="../media/image18.emf"/><Relationship Id="rId7" Type="http://schemas.openxmlformats.org/officeDocument/2006/relationships/image" Target="../media/image20.emf"/><Relationship Id="rId2" Type="http://schemas.openxmlformats.org/officeDocument/2006/relationships/oleObject" Target="../embeddings/oleObject17.bin"/><Relationship Id="rId1" Type="http://schemas.openxmlformats.org/officeDocument/2006/relationships/slideLayout" Target="../slideLayouts/slideLayout16.xml"/><Relationship Id="rId6" Type="http://schemas.openxmlformats.org/officeDocument/2006/relationships/oleObject" Target="../embeddings/oleObject19.bin"/><Relationship Id="rId5" Type="http://schemas.openxmlformats.org/officeDocument/2006/relationships/image" Target="../media/image19.emf"/><Relationship Id="rId4" Type="http://schemas.openxmlformats.org/officeDocument/2006/relationships/oleObject" Target="../embeddings/oleObject18.bin"/><Relationship Id="rId9" Type="http://schemas.openxmlformats.org/officeDocument/2006/relationships/image" Target="../media/image21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oleObject" Target="../embeddings/oleObject21.bin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5.bin"/><Relationship Id="rId3" Type="http://schemas.openxmlformats.org/officeDocument/2006/relationships/image" Target="../media/image23.emf"/><Relationship Id="rId7" Type="http://schemas.openxmlformats.org/officeDocument/2006/relationships/image" Target="../media/image25.emf"/><Relationship Id="rId2" Type="http://schemas.openxmlformats.org/officeDocument/2006/relationships/oleObject" Target="../embeddings/oleObject22.bin"/><Relationship Id="rId1" Type="http://schemas.openxmlformats.org/officeDocument/2006/relationships/slideLayout" Target="../slideLayouts/slideLayout3.xml"/><Relationship Id="rId6" Type="http://schemas.openxmlformats.org/officeDocument/2006/relationships/oleObject" Target="../embeddings/oleObject24.bin"/><Relationship Id="rId5" Type="http://schemas.openxmlformats.org/officeDocument/2006/relationships/image" Target="../media/image24.emf"/><Relationship Id="rId4" Type="http://schemas.openxmlformats.org/officeDocument/2006/relationships/oleObject" Target="../embeddings/oleObject23.bin"/><Relationship Id="rId9" Type="http://schemas.openxmlformats.org/officeDocument/2006/relationships/image" Target="../media/image26.e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9.bin"/><Relationship Id="rId13" Type="http://schemas.openxmlformats.org/officeDocument/2006/relationships/image" Target="../media/image32.emf"/><Relationship Id="rId3" Type="http://schemas.openxmlformats.org/officeDocument/2006/relationships/image" Target="../media/image27.emf"/><Relationship Id="rId7" Type="http://schemas.openxmlformats.org/officeDocument/2006/relationships/image" Target="../media/image29.emf"/><Relationship Id="rId12" Type="http://schemas.openxmlformats.org/officeDocument/2006/relationships/oleObject" Target="../embeddings/oleObject31.bin"/><Relationship Id="rId2" Type="http://schemas.openxmlformats.org/officeDocument/2006/relationships/oleObject" Target="../embeddings/oleObject26.bin"/><Relationship Id="rId1" Type="http://schemas.openxmlformats.org/officeDocument/2006/relationships/slideLayout" Target="../slideLayouts/slideLayout8.xml"/><Relationship Id="rId6" Type="http://schemas.openxmlformats.org/officeDocument/2006/relationships/oleObject" Target="../embeddings/oleObject28.bin"/><Relationship Id="rId11" Type="http://schemas.openxmlformats.org/officeDocument/2006/relationships/image" Target="../media/image31.emf"/><Relationship Id="rId5" Type="http://schemas.openxmlformats.org/officeDocument/2006/relationships/image" Target="../media/image28.emf"/><Relationship Id="rId10" Type="http://schemas.openxmlformats.org/officeDocument/2006/relationships/oleObject" Target="../embeddings/oleObject30.bin"/><Relationship Id="rId4" Type="http://schemas.openxmlformats.org/officeDocument/2006/relationships/oleObject" Target="../embeddings/oleObject27.bin"/><Relationship Id="rId9" Type="http://schemas.openxmlformats.org/officeDocument/2006/relationships/image" Target="../media/image30.em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5.bin"/><Relationship Id="rId3" Type="http://schemas.openxmlformats.org/officeDocument/2006/relationships/image" Target="../media/image33.emf"/><Relationship Id="rId7" Type="http://schemas.openxmlformats.org/officeDocument/2006/relationships/image" Target="../media/image35.emf"/><Relationship Id="rId2" Type="http://schemas.openxmlformats.org/officeDocument/2006/relationships/oleObject" Target="../embeddings/oleObject32.bin"/><Relationship Id="rId1" Type="http://schemas.openxmlformats.org/officeDocument/2006/relationships/slideLayout" Target="../slideLayouts/slideLayout3.xml"/><Relationship Id="rId6" Type="http://schemas.openxmlformats.org/officeDocument/2006/relationships/oleObject" Target="../embeddings/oleObject34.bin"/><Relationship Id="rId5" Type="http://schemas.openxmlformats.org/officeDocument/2006/relationships/image" Target="../media/image34.emf"/><Relationship Id="rId4" Type="http://schemas.openxmlformats.org/officeDocument/2006/relationships/oleObject" Target="../embeddings/oleObject33.bin"/><Relationship Id="rId9" Type="http://schemas.openxmlformats.org/officeDocument/2006/relationships/image" Target="../media/image36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7" Type="http://schemas.openxmlformats.org/officeDocument/2006/relationships/image" Target="../media/image39.emf"/><Relationship Id="rId2" Type="http://schemas.openxmlformats.org/officeDocument/2006/relationships/oleObject" Target="../embeddings/oleObject36.bin"/><Relationship Id="rId1" Type="http://schemas.openxmlformats.org/officeDocument/2006/relationships/slideLayout" Target="../slideLayouts/slideLayout8.xml"/><Relationship Id="rId6" Type="http://schemas.openxmlformats.org/officeDocument/2006/relationships/oleObject" Target="../embeddings/oleObject38.bin"/><Relationship Id="rId5" Type="http://schemas.openxmlformats.org/officeDocument/2006/relationships/image" Target="../media/image38.emf"/><Relationship Id="rId4" Type="http://schemas.openxmlformats.org/officeDocument/2006/relationships/oleObject" Target="../embeddings/oleObject37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7" Type="http://schemas.openxmlformats.org/officeDocument/2006/relationships/image" Target="../media/image42.emf"/><Relationship Id="rId2" Type="http://schemas.openxmlformats.org/officeDocument/2006/relationships/oleObject" Target="../embeddings/oleObject39.bin"/><Relationship Id="rId1" Type="http://schemas.openxmlformats.org/officeDocument/2006/relationships/slideLayout" Target="../slideLayouts/slideLayout3.xml"/><Relationship Id="rId6" Type="http://schemas.openxmlformats.org/officeDocument/2006/relationships/oleObject" Target="../embeddings/oleObject41.bin"/><Relationship Id="rId5" Type="http://schemas.openxmlformats.org/officeDocument/2006/relationships/image" Target="../media/image41.emf"/><Relationship Id="rId4" Type="http://schemas.openxmlformats.org/officeDocument/2006/relationships/oleObject" Target="../embeddings/oleObject40.bin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oleObject" Target="../embeddings/oleObject42.bin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4.emf"/><Relationship Id="rId4" Type="http://schemas.openxmlformats.org/officeDocument/2006/relationships/oleObject" Target="../embeddings/oleObject43.bin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oleObject" Target="../embeddings/oleObject44.bin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8.bin"/><Relationship Id="rId13" Type="http://schemas.openxmlformats.org/officeDocument/2006/relationships/image" Target="../media/image51.emf"/><Relationship Id="rId18" Type="http://schemas.openxmlformats.org/officeDocument/2006/relationships/image" Target="../media/image55.png"/><Relationship Id="rId3" Type="http://schemas.openxmlformats.org/officeDocument/2006/relationships/image" Target="../media/image46.emf"/><Relationship Id="rId7" Type="http://schemas.openxmlformats.org/officeDocument/2006/relationships/image" Target="../media/image48.emf"/><Relationship Id="rId12" Type="http://schemas.openxmlformats.org/officeDocument/2006/relationships/oleObject" Target="../embeddings/oleObject50.bin"/><Relationship Id="rId17" Type="http://schemas.openxmlformats.org/officeDocument/2006/relationships/image" Target="../media/image54.png"/><Relationship Id="rId2" Type="http://schemas.openxmlformats.org/officeDocument/2006/relationships/oleObject" Target="../embeddings/oleObject45.bin"/><Relationship Id="rId16" Type="http://schemas.openxmlformats.org/officeDocument/2006/relationships/image" Target="../media/image53.png"/><Relationship Id="rId1" Type="http://schemas.openxmlformats.org/officeDocument/2006/relationships/slideLayout" Target="../slideLayouts/slideLayout8.xml"/><Relationship Id="rId6" Type="http://schemas.openxmlformats.org/officeDocument/2006/relationships/oleObject" Target="../embeddings/oleObject47.bin"/><Relationship Id="rId11" Type="http://schemas.openxmlformats.org/officeDocument/2006/relationships/image" Target="../media/image50.emf"/><Relationship Id="rId5" Type="http://schemas.openxmlformats.org/officeDocument/2006/relationships/image" Target="../media/image47.emf"/><Relationship Id="rId15" Type="http://schemas.openxmlformats.org/officeDocument/2006/relationships/image" Target="../media/image52.emf"/><Relationship Id="rId10" Type="http://schemas.openxmlformats.org/officeDocument/2006/relationships/oleObject" Target="../embeddings/oleObject49.bin"/><Relationship Id="rId4" Type="http://schemas.openxmlformats.org/officeDocument/2006/relationships/oleObject" Target="../embeddings/oleObject46.bin"/><Relationship Id="rId9" Type="http://schemas.openxmlformats.org/officeDocument/2006/relationships/image" Target="../media/image49.emf"/><Relationship Id="rId14" Type="http://schemas.openxmlformats.org/officeDocument/2006/relationships/oleObject" Target="../embeddings/oleObject51.bin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oleObject" Target="../embeddings/oleObject52.bin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7.emf"/><Relationship Id="rId4" Type="http://schemas.openxmlformats.org/officeDocument/2006/relationships/oleObject" Target="../embeddings/oleObject53.bin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7.bin"/><Relationship Id="rId3" Type="http://schemas.openxmlformats.org/officeDocument/2006/relationships/image" Target="../media/image58.emf"/><Relationship Id="rId7" Type="http://schemas.openxmlformats.org/officeDocument/2006/relationships/image" Target="../media/image60.emf"/><Relationship Id="rId2" Type="http://schemas.openxmlformats.org/officeDocument/2006/relationships/oleObject" Target="../embeddings/oleObject54.bin"/><Relationship Id="rId1" Type="http://schemas.openxmlformats.org/officeDocument/2006/relationships/slideLayout" Target="../slideLayouts/slideLayout8.xml"/><Relationship Id="rId6" Type="http://schemas.openxmlformats.org/officeDocument/2006/relationships/oleObject" Target="../embeddings/oleObject56.bin"/><Relationship Id="rId11" Type="http://schemas.openxmlformats.org/officeDocument/2006/relationships/image" Target="../media/image62.emf"/><Relationship Id="rId5" Type="http://schemas.openxmlformats.org/officeDocument/2006/relationships/image" Target="../media/image59.emf"/><Relationship Id="rId10" Type="http://schemas.openxmlformats.org/officeDocument/2006/relationships/oleObject" Target="../embeddings/oleObject58.bin"/><Relationship Id="rId4" Type="http://schemas.openxmlformats.org/officeDocument/2006/relationships/oleObject" Target="../embeddings/oleObject55.bin"/><Relationship Id="rId9" Type="http://schemas.openxmlformats.org/officeDocument/2006/relationships/image" Target="../media/image61.emf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2.bin"/><Relationship Id="rId3" Type="http://schemas.openxmlformats.org/officeDocument/2006/relationships/image" Target="../media/image63.emf"/><Relationship Id="rId7" Type="http://schemas.openxmlformats.org/officeDocument/2006/relationships/image" Target="../media/image65.emf"/><Relationship Id="rId2" Type="http://schemas.openxmlformats.org/officeDocument/2006/relationships/oleObject" Target="../embeddings/oleObject59.bin"/><Relationship Id="rId1" Type="http://schemas.openxmlformats.org/officeDocument/2006/relationships/slideLayout" Target="../slideLayouts/slideLayout8.xml"/><Relationship Id="rId6" Type="http://schemas.openxmlformats.org/officeDocument/2006/relationships/oleObject" Target="../embeddings/oleObject61.bin"/><Relationship Id="rId5" Type="http://schemas.openxmlformats.org/officeDocument/2006/relationships/image" Target="../media/image64.emf"/><Relationship Id="rId10" Type="http://schemas.openxmlformats.org/officeDocument/2006/relationships/image" Target="../media/image67.png"/><Relationship Id="rId4" Type="http://schemas.openxmlformats.org/officeDocument/2006/relationships/oleObject" Target="../embeddings/oleObject60.bin"/><Relationship Id="rId9" Type="http://schemas.openxmlformats.org/officeDocument/2006/relationships/image" Target="../media/image66.em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7" Type="http://schemas.openxmlformats.org/officeDocument/2006/relationships/image" Target="../media/image4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15.x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3.emf"/><Relationship Id="rId4" Type="http://schemas.openxmlformats.org/officeDocument/2006/relationships/oleObject" Target="../embeddings/oleObject2.bin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oleObject" Target="../embeddings/oleObject4.bin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6.emf"/><Relationship Id="rId4" Type="http://schemas.openxmlformats.org/officeDocument/2006/relationships/oleObject" Target="../embeddings/oleObject5.bin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7" Type="http://schemas.openxmlformats.org/officeDocument/2006/relationships/image" Target="../media/image9.emf"/><Relationship Id="rId2" Type="http://schemas.openxmlformats.org/officeDocument/2006/relationships/oleObject" Target="../embeddings/oleObject6.bin"/><Relationship Id="rId1" Type="http://schemas.openxmlformats.org/officeDocument/2006/relationships/slideLayout" Target="../slideLayouts/slideLayout8.xml"/><Relationship Id="rId6" Type="http://schemas.openxmlformats.org/officeDocument/2006/relationships/oleObject" Target="../embeddings/oleObject8.bin"/><Relationship Id="rId5" Type="http://schemas.openxmlformats.org/officeDocument/2006/relationships/image" Target="../media/image8.emf"/><Relationship Id="rId4" Type="http://schemas.openxmlformats.org/officeDocument/2006/relationships/oleObject" Target="../embeddings/oleObject7.bin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jpe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jpe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jpe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jpe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jpe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jpe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jpe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jpe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jpe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jpe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jpe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jpe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jpe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jpe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jpe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jpe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jpe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jpe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jpe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jpe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oleObject" Target="../embeddings/oleObject9.bin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emf"/><Relationship Id="rId4" Type="http://schemas.openxmlformats.org/officeDocument/2006/relationships/oleObject" Target="../embeddings/oleObject10.bin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jpe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jpe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jpe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jpe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jpe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jpe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jpe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jpe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jpeg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7" Type="http://schemas.openxmlformats.org/officeDocument/2006/relationships/image" Target="../media/image14.emf"/><Relationship Id="rId2" Type="http://schemas.openxmlformats.org/officeDocument/2006/relationships/oleObject" Target="../embeddings/oleObject11.bin"/><Relationship Id="rId1" Type="http://schemas.openxmlformats.org/officeDocument/2006/relationships/slideLayout" Target="../slideLayouts/slideLayout3.xml"/><Relationship Id="rId6" Type="http://schemas.openxmlformats.org/officeDocument/2006/relationships/oleObject" Target="../embeddings/oleObject13.bin"/><Relationship Id="rId5" Type="http://schemas.openxmlformats.org/officeDocument/2006/relationships/image" Target="../media/image13.emf"/><Relationship Id="rId4" Type="http://schemas.openxmlformats.org/officeDocument/2006/relationships/oleObject" Target="../embeddings/oleObject12.bin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jpeg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jpeg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>
            <a:extLst>
              <a:ext uri="{FF2B5EF4-FFF2-40B4-BE49-F238E27FC236}">
                <a16:creationId xmlns:a16="http://schemas.microsoft.com/office/drawing/2014/main" id="{4029B2F5-FEC0-4702-99BB-E7519168A38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76250" y="279400"/>
            <a:ext cx="5240338" cy="1143000"/>
          </a:xfrm>
        </p:spPr>
        <p:txBody>
          <a:bodyPr/>
          <a:lstStyle/>
          <a:p>
            <a:pPr algn="l" eaLnBrk="1" hangingPunct="1"/>
            <a:r>
              <a:rPr lang="en-US" altLang="zh-CN" sz="4000" b="1">
                <a:solidFill>
                  <a:srgbClr val="FFFF00"/>
                </a:solidFill>
                <a:latin typeface="Times New Roman" panose="02020603050405020304" pitchFamily="18" charset="0"/>
              </a:rPr>
              <a:t>5.3 </a:t>
            </a:r>
            <a:r>
              <a:rPr lang="zh-CN" altLang="en-US" sz="4000" b="1">
                <a:solidFill>
                  <a:srgbClr val="FFFF00"/>
                </a:solidFill>
                <a:latin typeface="Times New Roman" panose="02020603050405020304" pitchFamily="18" charset="0"/>
              </a:rPr>
              <a:t>计算分析法</a:t>
            </a:r>
            <a:r>
              <a:rPr lang="zh-CN" altLang="en-US">
                <a:latin typeface="Times New Roman" panose="02020603050405020304" pitchFamily="18" charset="0"/>
              </a:rPr>
              <a:t> </a:t>
            </a:r>
          </a:p>
        </p:txBody>
      </p:sp>
      <p:sp>
        <p:nvSpPr>
          <p:cNvPr id="139267" name="Rectangle 3">
            <a:extLst>
              <a:ext uri="{FF2B5EF4-FFF2-40B4-BE49-F238E27FC236}">
                <a16:creationId xmlns:a16="http://schemas.microsoft.com/office/drawing/2014/main" id="{7EBEA896-99A6-4929-B603-80ADA72DF2F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96863" y="1538288"/>
            <a:ext cx="7772400" cy="1960562"/>
          </a:xfrm>
        </p:spPr>
        <p:txBody>
          <a:bodyPr/>
          <a:lstStyle/>
          <a:p>
            <a:pPr eaLnBrk="1" hangingPunct="1"/>
            <a:r>
              <a:rPr lang="zh-CN" altLang="en-US" sz="2800" b="1" dirty="0">
                <a:solidFill>
                  <a:srgbClr val="66FFFF"/>
                </a:solidFill>
              </a:rPr>
              <a:t>计算分析法：</a:t>
            </a:r>
            <a:r>
              <a:rPr lang="zh-CN" altLang="en-US" sz="2800" b="1" dirty="0">
                <a:solidFill>
                  <a:srgbClr val="FFFF00"/>
                </a:solidFill>
              </a:rPr>
              <a:t>把工作在放大区的晶体管小范围的特性曲线近似地用直线来代替，从而用相应的线性等效电路来代替具有非线性特性的晶体管，然后运用电路理论进行分析计算。</a:t>
            </a:r>
            <a:r>
              <a:rPr lang="zh-CN" altLang="en-US" dirty="0"/>
              <a:t> </a:t>
            </a:r>
          </a:p>
        </p:txBody>
      </p:sp>
      <p:sp>
        <p:nvSpPr>
          <p:cNvPr id="139268" name="Rectangle 4">
            <a:extLst>
              <a:ext uri="{FF2B5EF4-FFF2-40B4-BE49-F238E27FC236}">
                <a16:creationId xmlns:a16="http://schemas.microsoft.com/office/drawing/2014/main" id="{4E4FC263-5AA9-41BA-AA6F-7CD2B34264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6863" y="3338513"/>
            <a:ext cx="5040312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rgbClr val="FFFF00"/>
              </a:buClr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rgbClr val="66FF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⒈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66FF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静态工作点的计算</a:t>
            </a:r>
          </a:p>
        </p:txBody>
      </p:sp>
      <p:sp>
        <p:nvSpPr>
          <p:cNvPr id="139269" name="Rectangle 5">
            <a:extLst>
              <a:ext uri="{FF2B5EF4-FFF2-40B4-BE49-F238E27FC236}">
                <a16:creationId xmlns:a16="http://schemas.microsoft.com/office/drawing/2014/main" id="{5BC256B6-4BEA-4033-85F5-637740FB2C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825" y="4689475"/>
            <a:ext cx="4724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FF00"/>
              </a:buClr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放大电路如图</a:t>
            </a: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(</a:t>
            </a:r>
            <a:r>
              <a:rPr kumimoji="0" lang="en-US" altLang="zh-CN" sz="2400" b="1" i="1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a</a:t>
            </a: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)</a:t>
            </a: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所示</a:t>
            </a:r>
          </a:p>
        </p:txBody>
      </p:sp>
      <p:grpSp>
        <p:nvGrpSpPr>
          <p:cNvPr id="38918" name="Group 57">
            <a:extLst>
              <a:ext uri="{FF2B5EF4-FFF2-40B4-BE49-F238E27FC236}">
                <a16:creationId xmlns:a16="http://schemas.microsoft.com/office/drawing/2014/main" id="{6DE60072-E69D-4F65-92C4-602CF6980A9D}"/>
              </a:ext>
            </a:extLst>
          </p:cNvPr>
          <p:cNvGrpSpPr>
            <a:grpSpLocks/>
          </p:cNvGrpSpPr>
          <p:nvPr/>
        </p:nvGrpSpPr>
        <p:grpSpPr bwMode="auto">
          <a:xfrm>
            <a:off x="3762375" y="2979738"/>
            <a:ext cx="5591175" cy="3643312"/>
            <a:chOff x="2370" y="1877"/>
            <a:chExt cx="3522" cy="2295"/>
          </a:xfrm>
        </p:grpSpPr>
        <p:sp>
          <p:nvSpPr>
            <p:cNvPr id="38923" name="Text Box 7">
              <a:extLst>
                <a:ext uri="{FF2B5EF4-FFF2-40B4-BE49-F238E27FC236}">
                  <a16:creationId xmlns:a16="http://schemas.microsoft.com/office/drawing/2014/main" id="{45C1F890-1DC4-40EE-BD16-D717BE45E3F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32" y="3918"/>
              <a:ext cx="1231" cy="2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FFFF00"/>
                </a:buClr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(</a:t>
              </a:r>
              <a:r>
                <a:rPr kumimoji="0" lang="en-US" altLang="zh-CN" sz="2400" b="1" i="1" u="none" strike="noStrike" kern="1200" cap="none" spc="0" normalizeH="0" baseline="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a</a:t>
              </a:r>
              <a:r>
                <a:rPr kumimoji="0" lang="en-US" altLang="zh-CN" sz="2400" b="1" i="0" u="none" strike="noStrike" kern="1200" cap="none" spc="0" normalizeH="0" baseline="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) </a:t>
              </a:r>
              <a:r>
                <a:rPr kumimoji="0" lang="zh-CN" alt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放大电路</a:t>
              </a:r>
            </a:p>
          </p:txBody>
        </p:sp>
        <p:grpSp>
          <p:nvGrpSpPr>
            <p:cNvPr id="38924" name="Group 56">
              <a:extLst>
                <a:ext uri="{FF2B5EF4-FFF2-40B4-BE49-F238E27FC236}">
                  <a16:creationId xmlns:a16="http://schemas.microsoft.com/office/drawing/2014/main" id="{C62D3FFE-87EE-4A49-A04E-9B47B3FC90E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370" y="1877"/>
              <a:ext cx="3522" cy="2033"/>
              <a:chOff x="2370" y="1877"/>
              <a:chExt cx="3522" cy="2033"/>
            </a:xfrm>
          </p:grpSpPr>
          <p:sp>
            <p:nvSpPr>
              <p:cNvPr id="38925" name="Line 9">
                <a:extLst>
                  <a:ext uri="{FF2B5EF4-FFF2-40B4-BE49-F238E27FC236}">
                    <a16:creationId xmlns:a16="http://schemas.microsoft.com/office/drawing/2014/main" id="{E849A6FF-3EC5-4EF2-9934-FCA8D36EB64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28" y="2755"/>
                <a:ext cx="1220" cy="0"/>
              </a:xfrm>
              <a:prstGeom prst="line">
                <a:avLst/>
              </a:prstGeom>
              <a:noFill/>
              <a:ln w="38100">
                <a:solidFill>
                  <a:srgbClr val="FF66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38926" name="Rectangle 10">
                <a:extLst>
                  <a:ext uri="{FF2B5EF4-FFF2-40B4-BE49-F238E27FC236}">
                    <a16:creationId xmlns:a16="http://schemas.microsoft.com/office/drawing/2014/main" id="{D7363A2E-189B-43B7-BF33-4C382CBE76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20" y="2699"/>
                <a:ext cx="425" cy="141"/>
              </a:xfrm>
              <a:prstGeom prst="rect">
                <a:avLst/>
              </a:prstGeom>
              <a:gradFill rotWithShape="1">
                <a:gsLst>
                  <a:gs pos="0">
                    <a:srgbClr val="762F00"/>
                  </a:gs>
                  <a:gs pos="50000">
                    <a:srgbClr val="FF6600"/>
                  </a:gs>
                  <a:gs pos="100000">
                    <a:srgbClr val="762F00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>
                    <a:solidFill>
                      <a:srgbClr val="FF66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rgbClr val="FFFF00"/>
                  </a:buClr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38927" name="Line 11">
                <a:extLst>
                  <a:ext uri="{FF2B5EF4-FFF2-40B4-BE49-F238E27FC236}">
                    <a16:creationId xmlns:a16="http://schemas.microsoft.com/office/drawing/2014/main" id="{8C3E9FD9-6AB4-4E36-A694-FCC28036C01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48" y="2618"/>
                <a:ext cx="0" cy="307"/>
              </a:xfrm>
              <a:prstGeom prst="line">
                <a:avLst/>
              </a:prstGeom>
              <a:noFill/>
              <a:ln w="57150">
                <a:solidFill>
                  <a:srgbClr val="FF66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38928" name="Line 12">
                <a:extLst>
                  <a:ext uri="{FF2B5EF4-FFF2-40B4-BE49-F238E27FC236}">
                    <a16:creationId xmlns:a16="http://schemas.microsoft.com/office/drawing/2014/main" id="{34873B77-424D-4FF9-BFDC-F3942D8E127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958" y="2550"/>
                <a:ext cx="283" cy="171"/>
              </a:xfrm>
              <a:prstGeom prst="line">
                <a:avLst/>
              </a:prstGeom>
              <a:noFill/>
              <a:ln w="38100">
                <a:solidFill>
                  <a:srgbClr val="FF66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38929" name="Line 13">
                <a:extLst>
                  <a:ext uri="{FF2B5EF4-FFF2-40B4-BE49-F238E27FC236}">
                    <a16:creationId xmlns:a16="http://schemas.microsoft.com/office/drawing/2014/main" id="{424FDDD8-EB95-4372-B478-25F5BCDB442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44" y="2822"/>
                <a:ext cx="297" cy="153"/>
              </a:xfrm>
              <a:prstGeom prst="line">
                <a:avLst/>
              </a:prstGeom>
              <a:noFill/>
              <a:ln w="38100">
                <a:solidFill>
                  <a:srgbClr val="FF6600"/>
                </a:solidFill>
                <a:round/>
                <a:headEnd/>
                <a:tailEnd type="stealth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38930" name="Line 14">
                <a:extLst>
                  <a:ext uri="{FF2B5EF4-FFF2-40B4-BE49-F238E27FC236}">
                    <a16:creationId xmlns:a16="http://schemas.microsoft.com/office/drawing/2014/main" id="{EBD5B674-5EC7-45C5-ADA8-797517366C3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25" y="2958"/>
                <a:ext cx="0" cy="731"/>
              </a:xfrm>
              <a:prstGeom prst="line">
                <a:avLst/>
              </a:prstGeom>
              <a:noFill/>
              <a:ln w="38100">
                <a:solidFill>
                  <a:srgbClr val="FF66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38931" name="Line 15">
                <a:extLst>
                  <a:ext uri="{FF2B5EF4-FFF2-40B4-BE49-F238E27FC236}">
                    <a16:creationId xmlns:a16="http://schemas.microsoft.com/office/drawing/2014/main" id="{782B5883-761A-455C-AC72-43CB8E219E3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241" y="2006"/>
                <a:ext cx="0" cy="544"/>
              </a:xfrm>
              <a:prstGeom prst="line">
                <a:avLst/>
              </a:prstGeom>
              <a:noFill/>
              <a:ln w="38100">
                <a:solidFill>
                  <a:srgbClr val="FF66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38932" name="Line 16">
                <a:extLst>
                  <a:ext uri="{FF2B5EF4-FFF2-40B4-BE49-F238E27FC236}">
                    <a16:creationId xmlns:a16="http://schemas.microsoft.com/office/drawing/2014/main" id="{2EC0ED3A-2AA3-4D80-BD0A-4DE6FEFDB9E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41" y="2006"/>
                <a:ext cx="451" cy="0"/>
              </a:xfrm>
              <a:prstGeom prst="line">
                <a:avLst/>
              </a:prstGeom>
              <a:noFill/>
              <a:ln w="38100">
                <a:solidFill>
                  <a:srgbClr val="FF66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38933" name="Line 17">
                <a:extLst>
                  <a:ext uri="{FF2B5EF4-FFF2-40B4-BE49-F238E27FC236}">
                    <a16:creationId xmlns:a16="http://schemas.microsoft.com/office/drawing/2014/main" id="{BA7BAEF3-0301-4EF7-BF89-C206C33BB85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43" y="3689"/>
                <a:ext cx="1550" cy="0"/>
              </a:xfrm>
              <a:prstGeom prst="line">
                <a:avLst/>
              </a:prstGeom>
              <a:noFill/>
              <a:ln w="38100">
                <a:solidFill>
                  <a:srgbClr val="FF66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38934" name="Rectangle 18">
                <a:extLst>
                  <a:ext uri="{FF2B5EF4-FFF2-40B4-BE49-F238E27FC236}">
                    <a16:creationId xmlns:a16="http://schemas.microsoft.com/office/drawing/2014/main" id="{272E5F79-1017-42CE-BE0C-40434ECCE1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56" y="2103"/>
                <a:ext cx="141" cy="312"/>
              </a:xfrm>
              <a:prstGeom prst="rect">
                <a:avLst/>
              </a:prstGeom>
              <a:gradFill rotWithShape="1">
                <a:gsLst>
                  <a:gs pos="0">
                    <a:srgbClr val="762F00"/>
                  </a:gs>
                  <a:gs pos="50000">
                    <a:srgbClr val="FF6600"/>
                  </a:gs>
                  <a:gs pos="100000">
                    <a:srgbClr val="762F00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>
                    <a:solidFill>
                      <a:srgbClr val="FF66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rgbClr val="FFFF00"/>
                  </a:buClr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38935" name="Line 19">
                <a:extLst>
                  <a:ext uri="{FF2B5EF4-FFF2-40B4-BE49-F238E27FC236}">
                    <a16:creationId xmlns:a16="http://schemas.microsoft.com/office/drawing/2014/main" id="{3C9615E2-37C3-4517-B059-8DCF78E8CA2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59" y="3503"/>
                <a:ext cx="0" cy="390"/>
              </a:xfrm>
              <a:prstGeom prst="line">
                <a:avLst/>
              </a:prstGeom>
              <a:noFill/>
              <a:ln w="38100">
                <a:solidFill>
                  <a:srgbClr val="FF66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38936" name="Line 20">
                <a:extLst>
                  <a:ext uri="{FF2B5EF4-FFF2-40B4-BE49-F238E27FC236}">
                    <a16:creationId xmlns:a16="http://schemas.microsoft.com/office/drawing/2014/main" id="{CEBC6577-9E34-4B6F-8676-03A74FDEC77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443" y="3588"/>
                <a:ext cx="0" cy="220"/>
              </a:xfrm>
              <a:prstGeom prst="line">
                <a:avLst/>
              </a:prstGeom>
              <a:noFill/>
              <a:ln w="57150">
                <a:solidFill>
                  <a:srgbClr val="FF66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38937" name="Line 21">
                <a:extLst>
                  <a:ext uri="{FF2B5EF4-FFF2-40B4-BE49-F238E27FC236}">
                    <a16:creationId xmlns:a16="http://schemas.microsoft.com/office/drawing/2014/main" id="{8BE018CA-970C-4081-903B-A14974551B3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726" y="3689"/>
                <a:ext cx="633" cy="0"/>
              </a:xfrm>
              <a:prstGeom prst="line">
                <a:avLst/>
              </a:prstGeom>
              <a:noFill/>
              <a:ln w="38100">
                <a:solidFill>
                  <a:srgbClr val="FF66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38938" name="Line 22">
                <a:extLst>
                  <a:ext uri="{FF2B5EF4-FFF2-40B4-BE49-F238E27FC236}">
                    <a16:creationId xmlns:a16="http://schemas.microsoft.com/office/drawing/2014/main" id="{CD9660FD-1AAB-42C3-A905-74B244FF431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26" y="2755"/>
                <a:ext cx="0" cy="934"/>
              </a:xfrm>
              <a:prstGeom prst="line">
                <a:avLst/>
              </a:prstGeom>
              <a:noFill/>
              <a:ln w="38100">
                <a:solidFill>
                  <a:srgbClr val="FF6600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38939" name="Line 23">
                <a:extLst>
                  <a:ext uri="{FF2B5EF4-FFF2-40B4-BE49-F238E27FC236}">
                    <a16:creationId xmlns:a16="http://schemas.microsoft.com/office/drawing/2014/main" id="{BDD7ECE6-61F8-4035-BCDD-539B856CB69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225" y="3709"/>
                <a:ext cx="0" cy="201"/>
              </a:xfrm>
              <a:prstGeom prst="line">
                <a:avLst/>
              </a:prstGeom>
              <a:noFill/>
              <a:ln w="38100">
                <a:solidFill>
                  <a:srgbClr val="FF66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38940" name="Line 24">
                <a:extLst>
                  <a:ext uri="{FF2B5EF4-FFF2-40B4-BE49-F238E27FC236}">
                    <a16:creationId xmlns:a16="http://schemas.microsoft.com/office/drawing/2014/main" id="{4A56E9DF-1CEB-462C-8E94-945BCD0062F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92" y="3910"/>
                <a:ext cx="283" cy="0"/>
              </a:xfrm>
              <a:prstGeom prst="line">
                <a:avLst/>
              </a:prstGeom>
              <a:noFill/>
              <a:ln w="57150">
                <a:solidFill>
                  <a:srgbClr val="FF66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38941" name="Oval 25">
                <a:extLst>
                  <a:ext uri="{FF2B5EF4-FFF2-40B4-BE49-F238E27FC236}">
                    <a16:creationId xmlns:a16="http://schemas.microsoft.com/office/drawing/2014/main" id="{A8584077-18E6-48FF-84B7-28EA69A9B3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9" y="1955"/>
                <a:ext cx="83" cy="68"/>
              </a:xfrm>
              <a:prstGeom prst="ellipse">
                <a:avLst/>
              </a:prstGeom>
              <a:solidFill>
                <a:srgbClr val="FFFFFF"/>
              </a:solidFill>
              <a:ln w="38100">
                <a:solidFill>
                  <a:srgbClr val="FF66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rgbClr val="FFFF00"/>
                  </a:buClr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38942" name="Line 26">
                <a:extLst>
                  <a:ext uri="{FF2B5EF4-FFF2-40B4-BE49-F238E27FC236}">
                    <a16:creationId xmlns:a16="http://schemas.microsoft.com/office/drawing/2014/main" id="{C4AE428E-990C-41AC-A92A-B62BB946438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241" y="2499"/>
                <a:ext cx="357" cy="0"/>
              </a:xfrm>
              <a:prstGeom prst="line">
                <a:avLst/>
              </a:prstGeom>
              <a:noFill/>
              <a:ln w="38100">
                <a:solidFill>
                  <a:srgbClr val="FF6600"/>
                </a:solidFill>
                <a:round/>
                <a:headEnd type="oval" w="med" len="med"/>
                <a:tailEnd type="none" w="sm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38943" name="Text Box 27">
                <a:extLst>
                  <a:ext uri="{FF2B5EF4-FFF2-40B4-BE49-F238E27FC236}">
                    <a16:creationId xmlns:a16="http://schemas.microsoft.com/office/drawing/2014/main" id="{C5717E10-1313-4326-A1C3-E8BF87B8ADF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334" y="2387"/>
                <a:ext cx="377" cy="3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rgbClr val="FFFF00"/>
                  </a:buClr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just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800" b="0" i="1" u="none" strike="noStrike" kern="1200" cap="none" spc="0" normalizeH="0" baseline="0" noProof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R</a:t>
                </a:r>
                <a:r>
                  <a:rPr kumimoji="0" lang="en-US" altLang="zh-CN" sz="2800" b="0" i="0" u="none" strike="noStrike" kern="1200" cap="none" spc="0" normalizeH="0" baseline="-25000" noProof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b</a:t>
                </a:r>
              </a:p>
            </p:txBody>
          </p:sp>
          <p:sp>
            <p:nvSpPr>
              <p:cNvPr id="38944" name="Text Box 28">
                <a:extLst>
                  <a:ext uri="{FF2B5EF4-FFF2-40B4-BE49-F238E27FC236}">
                    <a16:creationId xmlns:a16="http://schemas.microsoft.com/office/drawing/2014/main" id="{97CD8EDE-1423-4124-995B-AD5F7B7895F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092" y="2313"/>
                <a:ext cx="249" cy="26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rgbClr val="FFFF00"/>
                  </a:buClr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just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+</a:t>
                </a:r>
                <a:endParaRPr kumimoji="0" lang="en-US" altLang="zh-CN" sz="2800" b="0" i="0" u="none" strike="noStrike" kern="1200" cap="none" spc="0" normalizeH="0" baseline="-2500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38945" name="Text Box 29">
                <a:extLst>
                  <a:ext uri="{FF2B5EF4-FFF2-40B4-BE49-F238E27FC236}">
                    <a16:creationId xmlns:a16="http://schemas.microsoft.com/office/drawing/2014/main" id="{DE9F3059-786E-4E50-B32E-DD1774B0F53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126" y="3388"/>
                <a:ext cx="314" cy="30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rgbClr val="FFFF00"/>
                  </a:buClr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just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_</a:t>
                </a:r>
                <a:endParaRPr kumimoji="0" lang="en-US" altLang="zh-CN" sz="2800" b="0" i="0" u="none" strike="noStrike" kern="1200" cap="none" spc="0" normalizeH="0" baseline="-2500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38946" name="Text Box 30">
                <a:extLst>
                  <a:ext uri="{FF2B5EF4-FFF2-40B4-BE49-F238E27FC236}">
                    <a16:creationId xmlns:a16="http://schemas.microsoft.com/office/drawing/2014/main" id="{E21FA6FD-8526-4AE4-92CB-DE74F364E27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755" y="1877"/>
                <a:ext cx="677" cy="34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rgbClr val="FFFF00"/>
                  </a:buClr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just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+</a:t>
                </a:r>
                <a:r>
                  <a:rPr kumimoji="0" lang="en-US" altLang="zh-CN" sz="2800" b="0" i="1" u="none" strike="noStrike" kern="1200" cap="none" spc="0" normalizeH="0" baseline="0" noProof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V</a:t>
                </a:r>
                <a:r>
                  <a:rPr kumimoji="0" lang="en-US" altLang="zh-CN" sz="2800" b="0" i="0" u="none" strike="noStrike" kern="1200" cap="none" spc="0" normalizeH="0" baseline="-25000" noProof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CC</a:t>
                </a:r>
              </a:p>
            </p:txBody>
          </p:sp>
          <p:sp>
            <p:nvSpPr>
              <p:cNvPr id="38947" name="Text Box 31">
                <a:extLst>
                  <a:ext uri="{FF2B5EF4-FFF2-40B4-BE49-F238E27FC236}">
                    <a16:creationId xmlns:a16="http://schemas.microsoft.com/office/drawing/2014/main" id="{304EEABE-871C-4156-BDC0-5DE54BBDECB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128" y="2614"/>
                <a:ext cx="313" cy="34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FF66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rgbClr val="FFFF00"/>
                  </a:buClr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just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T</a:t>
                </a:r>
                <a:endParaRPr kumimoji="0" lang="en-US" altLang="zh-CN" sz="2800" b="0" i="0" u="none" strike="noStrike" kern="1200" cap="none" spc="0" normalizeH="0" baseline="-2500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38948" name="Text Box 32">
                <a:extLst>
                  <a:ext uri="{FF2B5EF4-FFF2-40B4-BE49-F238E27FC236}">
                    <a16:creationId xmlns:a16="http://schemas.microsoft.com/office/drawing/2014/main" id="{FAE8CFBB-38D9-4FDF-AAF6-1C147D5F598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872" y="2132"/>
                <a:ext cx="331" cy="24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rgbClr val="FFFF00"/>
                  </a:buClr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just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800" b="0" i="1" u="none" strike="noStrike" kern="1200" cap="none" spc="0" normalizeH="0" baseline="0" noProof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R</a:t>
                </a:r>
                <a:r>
                  <a:rPr kumimoji="0" lang="en-US" altLang="zh-CN" sz="2800" b="0" i="0" u="none" strike="noStrike" kern="1200" cap="none" spc="0" normalizeH="0" baseline="-25000" noProof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c</a:t>
                </a:r>
              </a:p>
            </p:txBody>
          </p:sp>
          <p:sp>
            <p:nvSpPr>
              <p:cNvPr id="38949" name="Text Box 33">
                <a:extLst>
                  <a:ext uri="{FF2B5EF4-FFF2-40B4-BE49-F238E27FC236}">
                    <a16:creationId xmlns:a16="http://schemas.microsoft.com/office/drawing/2014/main" id="{FE465FD6-9230-4349-94E5-4CA85951C6E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476" y="3351"/>
                <a:ext cx="507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rgbClr val="FFFF00"/>
                  </a:buClr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just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800" b="0" i="1" u="none" strike="noStrike" kern="1200" cap="none" spc="0" normalizeH="0" baseline="0" noProof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V</a:t>
                </a:r>
                <a:r>
                  <a:rPr kumimoji="0" lang="en-US" altLang="zh-CN" sz="2800" b="0" i="0" u="none" strike="noStrike" kern="1200" cap="none" spc="0" normalizeH="0" baseline="-25000" noProof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BB</a:t>
                </a:r>
              </a:p>
            </p:txBody>
          </p:sp>
          <p:sp>
            <p:nvSpPr>
              <p:cNvPr id="38950" name="Text Box 34">
                <a:extLst>
                  <a:ext uri="{FF2B5EF4-FFF2-40B4-BE49-F238E27FC236}">
                    <a16:creationId xmlns:a16="http://schemas.microsoft.com/office/drawing/2014/main" id="{3B887F1F-705B-4E97-B487-C13D21B5A6D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426" y="3124"/>
                <a:ext cx="314" cy="22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rgbClr val="FFFF00"/>
                  </a:buClr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just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+</a:t>
                </a:r>
              </a:p>
            </p:txBody>
          </p:sp>
          <p:sp>
            <p:nvSpPr>
              <p:cNvPr id="38951" name="Text Box 35">
                <a:extLst>
                  <a:ext uri="{FF2B5EF4-FFF2-40B4-BE49-F238E27FC236}">
                    <a16:creationId xmlns:a16="http://schemas.microsoft.com/office/drawing/2014/main" id="{F55C965E-13C9-49AE-AB65-7EA350230EB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512" y="3493"/>
                <a:ext cx="365" cy="23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rgbClr val="FFFF00"/>
                  </a:buClr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just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_</a:t>
                </a:r>
              </a:p>
            </p:txBody>
          </p:sp>
          <p:sp>
            <p:nvSpPr>
              <p:cNvPr id="38952" name="Oval 36">
                <a:extLst>
                  <a:ext uri="{FF2B5EF4-FFF2-40B4-BE49-F238E27FC236}">
                    <a16:creationId xmlns:a16="http://schemas.microsoft.com/office/drawing/2014/main" id="{4CD670EF-7807-4B56-B181-8CA284399A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09" y="3349"/>
                <a:ext cx="249" cy="222"/>
              </a:xfrm>
              <a:prstGeom prst="ellipse">
                <a:avLst/>
              </a:prstGeom>
              <a:noFill/>
              <a:ln w="38100">
                <a:solidFill>
                  <a:srgbClr val="FF66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rgbClr val="FFFF00"/>
                  </a:buClr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38953" name="Text Box 37">
                <a:extLst>
                  <a:ext uri="{FF2B5EF4-FFF2-40B4-BE49-F238E27FC236}">
                    <a16:creationId xmlns:a16="http://schemas.microsoft.com/office/drawing/2014/main" id="{7DE8AA87-6EA9-455C-8D32-A8908BFE490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71" y="2748"/>
                <a:ext cx="315" cy="22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rgbClr val="FFFF00"/>
                  </a:buClr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just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+</a:t>
                </a:r>
                <a:endParaRPr kumimoji="0" lang="en-US" altLang="zh-CN" sz="2800" b="0" i="0" u="none" strike="noStrike" kern="1200" cap="none" spc="0" normalizeH="0" baseline="-2500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grpSp>
            <p:nvGrpSpPr>
              <p:cNvPr id="38954" name="Group 38">
                <a:extLst>
                  <a:ext uri="{FF2B5EF4-FFF2-40B4-BE49-F238E27FC236}">
                    <a16:creationId xmlns:a16="http://schemas.microsoft.com/office/drawing/2014/main" id="{F2FE96FE-A5A5-4B2A-A507-0ACAC54FD6F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370" y="3351"/>
                <a:ext cx="383" cy="246"/>
                <a:chOff x="1377" y="3691"/>
                <a:chExt cx="383" cy="246"/>
              </a:xfrm>
            </p:grpSpPr>
            <p:sp>
              <p:nvSpPr>
                <p:cNvPr id="38967" name="Text Box 39">
                  <a:extLst>
                    <a:ext uri="{FF2B5EF4-FFF2-40B4-BE49-F238E27FC236}">
                      <a16:creationId xmlns:a16="http://schemas.microsoft.com/office/drawing/2014/main" id="{1E67277B-464B-4D48-A286-A8E4CAA66268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377" y="3691"/>
                  <a:ext cx="383" cy="24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rgbClr val="FFFF00"/>
                    </a:buClr>
                    <a:buFont typeface="Wingdings" panose="05000000000000000000" pitchFamily="2" charset="2"/>
                    <a:buChar char="l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just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2800" b="0" i="1" u="none" strike="noStrike" kern="1200" cap="none" spc="0" normalizeH="0" baseline="0" noProof="0">
                      <a:ln>
                        <a:noFill/>
                      </a:ln>
                      <a:solidFill>
                        <a:srgbClr val="FFFF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U</a:t>
                  </a:r>
                  <a:r>
                    <a:rPr kumimoji="0" lang="en-US" altLang="zh-CN" sz="2800" b="0" i="0" u="none" strike="noStrike" kern="1200" cap="none" spc="0" normalizeH="0" baseline="-25000" noProof="0">
                      <a:ln>
                        <a:noFill/>
                      </a:ln>
                      <a:solidFill>
                        <a:srgbClr val="FFFF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s</a:t>
                  </a:r>
                  <a:endParaRPr kumimoji="0" lang="en-US" altLang="zh-CN" sz="2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8968" name="Oval 40">
                  <a:extLst>
                    <a:ext uri="{FF2B5EF4-FFF2-40B4-BE49-F238E27FC236}">
                      <a16:creationId xmlns:a16="http://schemas.microsoft.com/office/drawing/2014/main" id="{901A6636-5257-4435-A086-D76FEE6403F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507" y="3705"/>
                  <a:ext cx="33" cy="34"/>
                </a:xfrm>
                <a:prstGeom prst="ellipse">
                  <a:avLst/>
                </a:prstGeom>
                <a:solidFill>
                  <a:srgbClr val="FFFF00"/>
                </a:solidFill>
                <a:ln w="9525">
                  <a:solidFill>
                    <a:srgbClr val="FFFF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rgbClr val="FFFF00"/>
                    </a:buClr>
                    <a:buFont typeface="Wingdings" panose="05000000000000000000" pitchFamily="2" charset="2"/>
                    <a:buChar char="l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</p:grpSp>
          <p:sp>
            <p:nvSpPr>
              <p:cNvPr id="38955" name="Rectangle 41">
                <a:extLst>
                  <a:ext uri="{FF2B5EF4-FFF2-40B4-BE49-F238E27FC236}">
                    <a16:creationId xmlns:a16="http://schemas.microsoft.com/office/drawing/2014/main" id="{1DC0616A-C478-4E13-8390-54D0F12732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53" y="2874"/>
                <a:ext cx="142" cy="322"/>
              </a:xfrm>
              <a:prstGeom prst="rect">
                <a:avLst/>
              </a:prstGeom>
              <a:gradFill rotWithShape="1">
                <a:gsLst>
                  <a:gs pos="0">
                    <a:srgbClr val="762F00"/>
                  </a:gs>
                  <a:gs pos="50000">
                    <a:srgbClr val="FF6600"/>
                  </a:gs>
                  <a:gs pos="100000">
                    <a:srgbClr val="762F00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>
                    <a:solidFill>
                      <a:srgbClr val="FF66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rgbClr val="FFFF00"/>
                  </a:buClr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38956" name="Text Box 42">
                <a:extLst>
                  <a:ext uri="{FF2B5EF4-FFF2-40B4-BE49-F238E27FC236}">
                    <a16:creationId xmlns:a16="http://schemas.microsoft.com/office/drawing/2014/main" id="{D0F13E45-F08B-493E-B348-1CE387EEE48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370" y="2784"/>
                <a:ext cx="325" cy="2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FF66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rgbClr val="FFFF00"/>
                  </a:buClr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just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800" b="0" i="1" u="none" strike="noStrike" kern="1200" cap="none" spc="0" normalizeH="0" baseline="0" noProof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R</a:t>
                </a:r>
                <a:r>
                  <a:rPr kumimoji="0" lang="en-US" altLang="zh-CN" sz="2800" b="0" i="0" u="none" strike="noStrike" kern="1200" cap="none" spc="0" normalizeH="0" baseline="-25000" noProof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s</a:t>
                </a:r>
              </a:p>
            </p:txBody>
          </p:sp>
          <p:sp>
            <p:nvSpPr>
              <p:cNvPr id="38957" name="Line 43">
                <a:extLst>
                  <a:ext uri="{FF2B5EF4-FFF2-40B4-BE49-F238E27FC236}">
                    <a16:creationId xmlns:a16="http://schemas.microsoft.com/office/drawing/2014/main" id="{021188F7-6C1E-4592-AA64-692F410B12D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992" y="2499"/>
                <a:ext cx="0" cy="1190"/>
              </a:xfrm>
              <a:prstGeom prst="line">
                <a:avLst/>
              </a:prstGeom>
              <a:noFill/>
              <a:ln w="38100">
                <a:solidFill>
                  <a:srgbClr val="FF66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38958" name="Rectangle 44">
                <a:extLst>
                  <a:ext uri="{FF2B5EF4-FFF2-40B4-BE49-F238E27FC236}">
                    <a16:creationId xmlns:a16="http://schemas.microsoft.com/office/drawing/2014/main" id="{303935B5-E768-4249-9C1B-D2CBCD6A0F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21" y="2891"/>
                <a:ext cx="142" cy="375"/>
              </a:xfrm>
              <a:prstGeom prst="rect">
                <a:avLst/>
              </a:prstGeom>
              <a:gradFill rotWithShape="1">
                <a:gsLst>
                  <a:gs pos="0">
                    <a:srgbClr val="762F00"/>
                  </a:gs>
                  <a:gs pos="50000">
                    <a:srgbClr val="FF6600"/>
                  </a:gs>
                  <a:gs pos="100000">
                    <a:srgbClr val="762F00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>
                    <a:solidFill>
                      <a:srgbClr val="FF66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rgbClr val="FFFF00"/>
                  </a:buClr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38959" name="Text Box 45">
                <a:extLst>
                  <a:ext uri="{FF2B5EF4-FFF2-40B4-BE49-F238E27FC236}">
                    <a16:creationId xmlns:a16="http://schemas.microsoft.com/office/drawing/2014/main" id="{82CC0AF8-A60D-4045-873B-F4D9C3B8576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591" y="2834"/>
                <a:ext cx="599" cy="43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rgbClr val="FFFF00"/>
                  </a:buClr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just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800" b="0" i="1" u="none" strike="noStrike" kern="1200" cap="none" spc="0" normalizeH="0" baseline="0" noProof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R</a:t>
                </a:r>
                <a:r>
                  <a:rPr kumimoji="0" lang="en-US" altLang="zh-CN" sz="2800" b="0" i="0" u="none" strike="noStrike" kern="1200" cap="none" spc="0" normalizeH="0" baseline="-25000" noProof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L</a:t>
                </a:r>
              </a:p>
            </p:txBody>
          </p:sp>
          <p:grpSp>
            <p:nvGrpSpPr>
              <p:cNvPr id="38960" name="Group 46">
                <a:extLst>
                  <a:ext uri="{FF2B5EF4-FFF2-40B4-BE49-F238E27FC236}">
                    <a16:creationId xmlns:a16="http://schemas.microsoft.com/office/drawing/2014/main" id="{943336D9-EB00-476B-8774-7B674294028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064" y="2926"/>
                <a:ext cx="828" cy="290"/>
                <a:chOff x="4071" y="3322"/>
                <a:chExt cx="828" cy="290"/>
              </a:xfrm>
            </p:grpSpPr>
            <p:sp>
              <p:nvSpPr>
                <p:cNvPr id="38965" name="Text Box 47">
                  <a:extLst>
                    <a:ext uri="{FF2B5EF4-FFF2-40B4-BE49-F238E27FC236}">
                      <a16:creationId xmlns:a16="http://schemas.microsoft.com/office/drawing/2014/main" id="{376B2090-6E20-41EF-AF82-91CFDF7364E1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071" y="3322"/>
                  <a:ext cx="828" cy="29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rgbClr val="FFFF00"/>
                    </a:buClr>
                    <a:buFont typeface="Wingdings" panose="05000000000000000000" pitchFamily="2" charset="2"/>
                    <a:buChar char="l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just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2800" b="0" i="1" u="none" strike="noStrike" kern="1200" cap="none" spc="0" normalizeH="0" baseline="0" noProof="0">
                      <a:ln>
                        <a:noFill/>
                      </a:ln>
                      <a:solidFill>
                        <a:srgbClr val="FFFF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U</a:t>
                  </a:r>
                  <a:r>
                    <a:rPr kumimoji="0" lang="en-US" altLang="zh-CN" sz="2800" b="0" i="0" u="none" strike="noStrike" kern="1200" cap="none" spc="0" normalizeH="0" baseline="-25000" noProof="0">
                      <a:ln>
                        <a:noFill/>
                      </a:ln>
                      <a:solidFill>
                        <a:srgbClr val="FFFF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o</a:t>
                  </a:r>
                  <a:r>
                    <a:rPr kumimoji="0" lang="en-US" altLang="zh-CN" sz="2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+</a:t>
                  </a:r>
                  <a:r>
                    <a:rPr kumimoji="0" lang="en-US" altLang="zh-CN" sz="2800" b="0" i="1" u="none" strike="noStrike" kern="1200" cap="none" spc="0" normalizeH="0" baseline="0" noProof="0">
                      <a:ln>
                        <a:noFill/>
                      </a:ln>
                      <a:solidFill>
                        <a:srgbClr val="FFFF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U</a:t>
                  </a:r>
                  <a:r>
                    <a:rPr kumimoji="0" lang="en-US" altLang="zh-CN" sz="2800" b="0" i="0" u="none" strike="noStrike" kern="1200" cap="none" spc="0" normalizeH="0" baseline="-25000" noProof="0">
                      <a:ln>
                        <a:noFill/>
                      </a:ln>
                      <a:solidFill>
                        <a:srgbClr val="FFFF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O</a:t>
                  </a:r>
                </a:p>
              </p:txBody>
            </p:sp>
            <p:sp>
              <p:nvSpPr>
                <p:cNvPr id="38966" name="Oval 48">
                  <a:extLst>
                    <a:ext uri="{FF2B5EF4-FFF2-40B4-BE49-F238E27FC236}">
                      <a16:creationId xmlns:a16="http://schemas.microsoft.com/office/drawing/2014/main" id="{02F3E584-5E47-47E5-98EE-5D0E51B3A16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12" y="3351"/>
                  <a:ext cx="33" cy="33"/>
                </a:xfrm>
                <a:prstGeom prst="ellipse">
                  <a:avLst/>
                </a:prstGeom>
                <a:solidFill>
                  <a:srgbClr val="FFFF00"/>
                </a:solidFill>
                <a:ln w="9525">
                  <a:solidFill>
                    <a:srgbClr val="FFFF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rgbClr val="FFFF00"/>
                    </a:buClr>
                    <a:buFont typeface="Wingdings" panose="05000000000000000000" pitchFamily="2" charset="2"/>
                    <a:buChar char="l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zh-CN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</p:grpSp>
          <p:grpSp>
            <p:nvGrpSpPr>
              <p:cNvPr id="38961" name="Group 49">
                <a:extLst>
                  <a:ext uri="{FF2B5EF4-FFF2-40B4-BE49-F238E27FC236}">
                    <a16:creationId xmlns:a16="http://schemas.microsoft.com/office/drawing/2014/main" id="{AAF25315-EA1D-4C2F-AFA0-9E8089B5A58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37" y="3152"/>
                <a:ext cx="371" cy="301"/>
                <a:chOff x="1944" y="3379"/>
                <a:chExt cx="371" cy="301"/>
              </a:xfrm>
            </p:grpSpPr>
            <p:sp>
              <p:nvSpPr>
                <p:cNvPr id="38963" name="Text Box 50">
                  <a:extLst>
                    <a:ext uri="{FF2B5EF4-FFF2-40B4-BE49-F238E27FC236}">
                      <a16:creationId xmlns:a16="http://schemas.microsoft.com/office/drawing/2014/main" id="{3DAA0D8A-C29F-40D8-BFAD-A863E26C1AA2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944" y="3379"/>
                  <a:ext cx="371" cy="30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rgbClr val="FFFF00"/>
                    </a:buClr>
                    <a:buFont typeface="Wingdings" panose="05000000000000000000" pitchFamily="2" charset="2"/>
                    <a:buChar char="l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just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2800" b="0" i="1" u="none" strike="noStrike" kern="1200" cap="none" spc="0" normalizeH="0" baseline="0" noProof="0">
                      <a:ln>
                        <a:noFill/>
                      </a:ln>
                      <a:solidFill>
                        <a:srgbClr val="FFFF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U</a:t>
                  </a:r>
                  <a:r>
                    <a:rPr kumimoji="0" lang="en-US" altLang="zh-CN" sz="2800" b="0" i="0" u="none" strike="noStrike" kern="1200" cap="none" spc="0" normalizeH="0" baseline="-25000" noProof="0">
                      <a:ln>
                        <a:noFill/>
                      </a:ln>
                      <a:solidFill>
                        <a:srgbClr val="FFFF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i</a:t>
                  </a:r>
                  <a:endParaRPr kumimoji="0" lang="en-US" altLang="zh-CN" sz="2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8964" name="Oval 51">
                  <a:extLst>
                    <a:ext uri="{FF2B5EF4-FFF2-40B4-BE49-F238E27FC236}">
                      <a16:creationId xmlns:a16="http://schemas.microsoft.com/office/drawing/2014/main" id="{EC4494A1-2521-4426-B118-473235E3575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74" y="3407"/>
                  <a:ext cx="35" cy="34"/>
                </a:xfrm>
                <a:prstGeom prst="ellipse">
                  <a:avLst/>
                </a:prstGeom>
                <a:solidFill>
                  <a:srgbClr val="FFFF00"/>
                </a:solidFill>
                <a:ln w="9525">
                  <a:solidFill>
                    <a:srgbClr val="FFFF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rgbClr val="FFFF00"/>
                    </a:buClr>
                    <a:buFont typeface="Wingdings" panose="05000000000000000000" pitchFamily="2" charset="2"/>
                    <a:buChar char="l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</p:grpSp>
          <p:sp>
            <p:nvSpPr>
              <p:cNvPr id="38962" name="Text Box 52">
                <a:extLst>
                  <a:ext uri="{FF2B5EF4-FFF2-40B4-BE49-F238E27FC236}">
                    <a16:creationId xmlns:a16="http://schemas.microsoft.com/office/drawing/2014/main" id="{403992D8-B730-43FF-BB7D-097452A11E0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37" y="3351"/>
                <a:ext cx="233" cy="26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rgbClr val="FFFF00"/>
                  </a:buClr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just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_</a:t>
                </a:r>
              </a:p>
            </p:txBody>
          </p:sp>
        </p:grpSp>
      </p:grpSp>
      <p:sp>
        <p:nvSpPr>
          <p:cNvPr id="139317" name="Text Box 53">
            <a:extLst>
              <a:ext uri="{FF2B5EF4-FFF2-40B4-BE49-F238E27FC236}">
                <a16:creationId xmlns:a16="http://schemas.microsoft.com/office/drawing/2014/main" id="{51188D47-6F17-4748-8483-B739EA1C33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6863" y="5803900"/>
            <a:ext cx="4230687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FF00"/>
              </a:buClr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400" b="1" i="0" u="none" strike="noStrike" kern="1200" cap="none" spc="0" normalizeH="0" baseline="0" noProof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1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画直流通路如图 </a:t>
            </a:r>
            <a:r>
              <a:rPr kumimoji="1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(</a:t>
            </a:r>
            <a:r>
              <a:rPr kumimoji="1" lang="en-US" altLang="zh-CN" sz="2400" b="1" i="1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b</a:t>
            </a:r>
            <a:r>
              <a:rPr kumimoji="1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)</a:t>
            </a:r>
            <a:r>
              <a:rPr kumimoji="1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所示</a:t>
            </a: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920" name="Line 125">
            <a:extLst>
              <a:ext uri="{FF2B5EF4-FFF2-40B4-BE49-F238E27FC236}">
                <a16:creationId xmlns:a16="http://schemas.microsoft.com/office/drawing/2014/main" id="{B5806E4E-BE6F-4897-A793-B3FFF1869DFE}"/>
              </a:ext>
            </a:extLst>
          </p:cNvPr>
          <p:cNvSpPr>
            <a:spLocks noChangeShapeType="1"/>
          </p:cNvSpPr>
          <p:nvPr/>
        </p:nvSpPr>
        <p:spPr bwMode="auto">
          <a:xfrm>
            <a:off x="7448550" y="3944938"/>
            <a:ext cx="484188" cy="4762"/>
          </a:xfrm>
          <a:prstGeom prst="line">
            <a:avLst/>
          </a:prstGeom>
          <a:noFill/>
          <a:ln w="38100">
            <a:solidFill>
              <a:srgbClr val="FF6600"/>
            </a:solidFill>
            <a:round/>
            <a:headEnd/>
            <a:tailEnd type="none" w="sm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55" name="直接连接符 54">
            <a:extLst>
              <a:ext uri="{FF2B5EF4-FFF2-40B4-BE49-F238E27FC236}">
                <a16:creationId xmlns:a16="http://schemas.microsoft.com/office/drawing/2014/main" id="{54F254EE-857B-4358-B839-FE14B61A4FFC}"/>
              </a:ext>
            </a:extLst>
          </p:cNvPr>
          <p:cNvCxnSpPr/>
          <p:nvPr/>
        </p:nvCxnSpPr>
        <p:spPr>
          <a:xfrm>
            <a:off x="7358063" y="3810000"/>
            <a:ext cx="0" cy="23495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连接符 55">
            <a:extLst>
              <a:ext uri="{FF2B5EF4-FFF2-40B4-BE49-F238E27FC236}">
                <a16:creationId xmlns:a16="http://schemas.microsoft.com/office/drawing/2014/main" id="{48E394FF-1F72-46B2-A665-DA1D049AFC37}"/>
              </a:ext>
            </a:extLst>
          </p:cNvPr>
          <p:cNvCxnSpPr/>
          <p:nvPr/>
        </p:nvCxnSpPr>
        <p:spPr>
          <a:xfrm>
            <a:off x="7434263" y="3810000"/>
            <a:ext cx="0" cy="23495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9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9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1000"/>
                                        <p:tgtEl>
                                          <p:spTgt spid="139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92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92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4" dur="2000"/>
                                        <p:tgtEl>
                                          <p:spTgt spid="139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9267" grpId="0" build="p" autoUpdateAnimBg="0"/>
      <p:bldP spid="139268" grpId="0"/>
      <p:bldP spid="139269" grpId="0" autoUpdateAnimBg="0"/>
      <p:bldP spid="13931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130" name="Group 2">
            <a:extLst>
              <a:ext uri="{FF2B5EF4-FFF2-40B4-BE49-F238E27FC236}">
                <a16:creationId xmlns:a16="http://schemas.microsoft.com/office/drawing/2014/main" id="{5D7484AD-26AB-4005-BC77-B5B1CDE7ED59}"/>
              </a:ext>
            </a:extLst>
          </p:cNvPr>
          <p:cNvGrpSpPr>
            <a:grpSpLocks/>
          </p:cNvGrpSpPr>
          <p:nvPr/>
        </p:nvGrpSpPr>
        <p:grpSpPr bwMode="auto">
          <a:xfrm>
            <a:off x="566738" y="1403350"/>
            <a:ext cx="7848600" cy="1449388"/>
            <a:chOff x="357" y="884"/>
            <a:chExt cx="4944" cy="913"/>
          </a:xfrm>
        </p:grpSpPr>
        <p:sp>
          <p:nvSpPr>
            <p:cNvPr id="48136" name="Rectangle 3">
              <a:extLst>
                <a:ext uri="{FF2B5EF4-FFF2-40B4-BE49-F238E27FC236}">
                  <a16:creationId xmlns:a16="http://schemas.microsoft.com/office/drawing/2014/main" id="{6D7D0B6C-EB29-4C86-8B1C-FBB6FEDC8B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7" y="932"/>
              <a:ext cx="4944" cy="8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FF00"/>
                </a:buClr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just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FF00"/>
                </a:buClr>
                <a:buSzTx/>
                <a:buFont typeface="Wingdings" panose="05000000000000000000" pitchFamily="2" charset="2"/>
                <a:buChar char="l"/>
                <a:tabLst/>
                <a:defRPr/>
              </a:pPr>
              <a:r>
                <a:rPr kumimoji="1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rgbClr val="66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电压放大倍数 </a:t>
              </a:r>
              <a:r>
                <a:rPr kumimoji="1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  </a:t>
              </a:r>
              <a:r>
                <a:rPr kumimoji="1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是放大电路的一个重要性能指标。它表示放大器放大信号电压的能力，定义为输出正弦电压与输入正弦电压复数值之比。即为</a:t>
              </a:r>
            </a:p>
          </p:txBody>
        </p:sp>
        <p:graphicFrame>
          <p:nvGraphicFramePr>
            <p:cNvPr id="48137" name="Object 4">
              <a:extLst>
                <a:ext uri="{FF2B5EF4-FFF2-40B4-BE49-F238E27FC236}">
                  <a16:creationId xmlns:a16="http://schemas.microsoft.com/office/drawing/2014/main" id="{C37220AE-9E7E-4899-9267-EEC0B5617647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944" y="884"/>
            <a:ext cx="337" cy="43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2" imgW="125292" imgH="179683" progId="Equation.3">
                    <p:embed/>
                  </p:oleObj>
                </mc:Choice>
                <mc:Fallback>
                  <p:oleObj r:id="rId2" imgW="125292" imgH="179683" progId="Equation.3">
                    <p:embed/>
                    <p:pic>
                      <p:nvPicPr>
                        <p:cNvPr id="48137" name="Object 4">
                          <a:extLst>
                            <a:ext uri="{FF2B5EF4-FFF2-40B4-BE49-F238E27FC236}">
                              <a16:creationId xmlns:a16="http://schemas.microsoft.com/office/drawing/2014/main" id="{C37220AE-9E7E-4899-9267-EEC0B5617647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44" y="884"/>
                          <a:ext cx="337" cy="43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CCFFCC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61797" name="Object 5">
            <a:extLst>
              <a:ext uri="{FF2B5EF4-FFF2-40B4-BE49-F238E27FC236}">
                <a16:creationId xmlns:a16="http://schemas.microsoft.com/office/drawing/2014/main" id="{8DC7280B-5328-46AE-9DB1-238E088E59C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960563" y="2971800"/>
          <a:ext cx="5219700" cy="137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4" imgW="1665400" imgH="380890" progId="Equation.3">
                  <p:embed/>
                </p:oleObj>
              </mc:Choice>
              <mc:Fallback>
                <p:oleObj name="公式" r:id="rId4" imgW="1665400" imgH="380890" progId="Equation.3">
                  <p:embed/>
                  <p:pic>
                    <p:nvPicPr>
                      <p:cNvPr id="161797" name="Object 5">
                        <a:extLst>
                          <a:ext uri="{FF2B5EF4-FFF2-40B4-BE49-F238E27FC236}">
                            <a16:creationId xmlns:a16="http://schemas.microsoft.com/office/drawing/2014/main" id="{8DC7280B-5328-46AE-9DB1-238E088E59C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60563" y="2971800"/>
                        <a:ext cx="5219700" cy="1377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61798" name="Group 6">
            <a:extLst>
              <a:ext uri="{FF2B5EF4-FFF2-40B4-BE49-F238E27FC236}">
                <a16:creationId xmlns:a16="http://schemas.microsoft.com/office/drawing/2014/main" id="{64CEC362-7186-42C4-908B-4B58D2ADBD10}"/>
              </a:ext>
            </a:extLst>
          </p:cNvPr>
          <p:cNvGrpSpPr>
            <a:grpSpLocks/>
          </p:cNvGrpSpPr>
          <p:nvPr/>
        </p:nvGrpSpPr>
        <p:grpSpPr bwMode="auto">
          <a:xfrm>
            <a:off x="611188" y="4464050"/>
            <a:ext cx="8101012" cy="663575"/>
            <a:chOff x="431" y="2251"/>
            <a:chExt cx="5103" cy="418"/>
          </a:xfrm>
        </p:grpSpPr>
        <p:sp>
          <p:nvSpPr>
            <p:cNvPr id="48134" name="Rectangle 7">
              <a:extLst>
                <a:ext uri="{FF2B5EF4-FFF2-40B4-BE49-F238E27FC236}">
                  <a16:creationId xmlns:a16="http://schemas.microsoft.com/office/drawing/2014/main" id="{1566ECD0-FFD0-4691-9126-AC685C11D8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1" y="2296"/>
              <a:ext cx="5103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FF00"/>
                </a:buClr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just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3200" b="1" i="0" u="none" strike="noStrike" kern="1200" cap="none" spc="0" normalizeH="0" baseline="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式中：</a:t>
              </a:r>
              <a:r>
                <a:rPr kumimoji="1" lang="en-US" altLang="zh-CN" sz="3200" b="1" i="1" u="none" strike="noStrike" kern="1200" cap="none" spc="0" normalizeH="0" baseline="0" noProof="0">
                  <a:ln>
                    <a:noFill/>
                  </a:ln>
                  <a:solidFill>
                    <a:srgbClr val="66FF33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A</a:t>
              </a:r>
              <a:r>
                <a:rPr kumimoji="1" lang="en-US" altLang="zh-CN" sz="3200" b="1" i="0" u="none" strike="noStrike" kern="1200" cap="none" spc="0" normalizeH="0" baseline="-30000" noProof="0">
                  <a:ln>
                    <a:noFill/>
                  </a:ln>
                  <a:solidFill>
                    <a:srgbClr val="66FF33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u</a:t>
              </a:r>
              <a:r>
                <a:rPr kumimoji="1" lang="en-US" altLang="zh-CN" sz="3200" b="1" i="0" u="none" strike="noStrike" kern="1200" cap="none" spc="0" normalizeH="0" baseline="0" noProof="0">
                  <a:ln>
                    <a:noFill/>
                  </a:ln>
                  <a:solidFill>
                    <a:srgbClr val="66FF33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=</a:t>
              </a:r>
              <a:r>
                <a:rPr kumimoji="1" lang="en-US" altLang="zh-CN" sz="3200" b="1" i="1" u="none" strike="noStrike" kern="1200" cap="none" spc="0" normalizeH="0" baseline="0" noProof="0">
                  <a:ln>
                    <a:noFill/>
                  </a:ln>
                  <a:solidFill>
                    <a:srgbClr val="66FF33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U</a:t>
              </a:r>
              <a:r>
                <a:rPr kumimoji="1" lang="en-US" altLang="zh-CN" sz="3200" b="1" i="0" u="none" strike="noStrike" kern="1200" cap="none" spc="0" normalizeH="0" baseline="-30000" noProof="0">
                  <a:ln>
                    <a:noFill/>
                  </a:ln>
                  <a:solidFill>
                    <a:srgbClr val="66FF33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o</a:t>
              </a:r>
              <a:r>
                <a:rPr kumimoji="1" lang="en-US" altLang="zh-CN" sz="3200" b="1" i="0" u="none" strike="noStrike" kern="1200" cap="none" spc="0" normalizeH="0" baseline="0" noProof="0">
                  <a:ln>
                    <a:noFill/>
                  </a:ln>
                  <a:solidFill>
                    <a:srgbClr val="66FF33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/</a:t>
              </a:r>
              <a:r>
                <a:rPr kumimoji="1" lang="en-US" altLang="zh-CN" sz="3200" b="1" i="1" u="none" strike="noStrike" kern="1200" cap="none" spc="0" normalizeH="0" baseline="0" noProof="0">
                  <a:ln>
                    <a:noFill/>
                  </a:ln>
                  <a:solidFill>
                    <a:srgbClr val="66FF33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U</a:t>
              </a:r>
              <a:r>
                <a:rPr kumimoji="1" lang="en-US" altLang="zh-CN" sz="3200" b="1" i="0" u="none" strike="noStrike" kern="1200" cap="none" spc="0" normalizeH="0" baseline="-30000" noProof="0">
                  <a:ln>
                    <a:noFill/>
                  </a:ln>
                  <a:solidFill>
                    <a:srgbClr val="66FF33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i</a:t>
              </a:r>
              <a:r>
                <a:rPr kumimoji="1" lang="en-US" altLang="zh-CN" sz="3200" b="1" i="0" u="none" strike="noStrike" kern="1200" cap="none" spc="0" normalizeH="0" baseline="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(</a:t>
              </a:r>
              <a:r>
                <a:rPr kumimoji="1" lang="zh-CN" altLang="en-US" sz="3200" b="1" i="0" u="none" strike="noStrike" kern="1200" cap="none" spc="0" normalizeH="0" baseline="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有效值之比</a:t>
              </a:r>
              <a:r>
                <a:rPr kumimoji="1" lang="en-US" altLang="zh-CN" sz="3200" b="1" i="0" u="none" strike="noStrike" kern="1200" cap="none" spc="0" normalizeH="0" baseline="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)</a:t>
              </a:r>
              <a:r>
                <a:rPr kumimoji="1" lang="zh-CN" altLang="en-US" sz="3200" b="1" i="0" u="none" strike="noStrike" kern="1200" cap="none" spc="0" normalizeH="0" baseline="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，</a:t>
              </a:r>
              <a:r>
                <a:rPr kumimoji="1" lang="zh-CN" altLang="en-US" sz="32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                  </a:t>
              </a:r>
              <a:endParaRPr kumimoji="1" lang="zh-CN" altLang="en-US" sz="3200" b="1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graphicFrame>
          <p:nvGraphicFramePr>
            <p:cNvPr id="48135" name="Object 8">
              <a:extLst>
                <a:ext uri="{FF2B5EF4-FFF2-40B4-BE49-F238E27FC236}">
                  <a16:creationId xmlns:a16="http://schemas.microsoft.com/office/drawing/2014/main" id="{30D81620-27DE-49BA-BF2A-EDB0554E63E9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833" y="2251"/>
            <a:ext cx="1344" cy="41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6" imgW="675029" imgH="152309" progId="Equation.3">
                    <p:embed/>
                  </p:oleObj>
                </mc:Choice>
                <mc:Fallback>
                  <p:oleObj r:id="rId6" imgW="675029" imgH="152309" progId="Equation.3">
                    <p:embed/>
                    <p:pic>
                      <p:nvPicPr>
                        <p:cNvPr id="48135" name="Object 8">
                          <a:extLst>
                            <a:ext uri="{FF2B5EF4-FFF2-40B4-BE49-F238E27FC236}">
                              <a16:creationId xmlns:a16="http://schemas.microsoft.com/office/drawing/2014/main" id="{30D81620-27DE-49BA-BF2A-EDB0554E63E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33" y="2251"/>
                          <a:ext cx="1344" cy="41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48133" name="Rectangle 10">
            <a:extLst>
              <a:ext uri="{FF2B5EF4-FFF2-40B4-BE49-F238E27FC236}">
                <a16:creationId xmlns:a16="http://schemas.microsoft.com/office/drawing/2014/main" id="{26823977-7483-4D9F-A0D6-FA1C4F5025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228600"/>
            <a:ext cx="8610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rgbClr val="FFFF00"/>
              </a:buClr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3600" b="1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3. </a:t>
            </a:r>
            <a:r>
              <a:rPr kumimoji="1" lang="zh-CN" altLang="en-US" sz="3600" b="1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用计算分析法计算主要性能指标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17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17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17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17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>
            <a:extLst>
              <a:ext uri="{FF2B5EF4-FFF2-40B4-BE49-F238E27FC236}">
                <a16:creationId xmlns:a16="http://schemas.microsoft.com/office/drawing/2014/main" id="{01F3E4C8-7044-40B9-A650-26BA96F7DB17}"/>
              </a:ext>
            </a:extLst>
          </p:cNvPr>
          <p:cNvSpPr>
            <a:spLocks noGrp="1" noChangeArrowheads="1"/>
          </p:cNvSpPr>
          <p:nvPr>
            <p:ph type="title" sz="quarter"/>
          </p:nvPr>
        </p:nvSpPr>
        <p:spPr/>
        <p:txBody>
          <a:bodyPr/>
          <a:lstStyle/>
          <a:p>
            <a:pPr algn="l" eaLnBrk="1" hangingPunct="1"/>
            <a:r>
              <a:rPr lang="en-US" altLang="zh-CN">
                <a:solidFill>
                  <a:srgbClr val="FFFF00"/>
                </a:solidFill>
              </a:rPr>
              <a:t>    </a:t>
            </a:r>
            <a:endParaRPr lang="en-US" altLang="zh-CN" b="1">
              <a:solidFill>
                <a:srgbClr val="FFFF00"/>
              </a:solidFill>
            </a:endParaRPr>
          </a:p>
        </p:txBody>
      </p:sp>
      <p:graphicFrame>
        <p:nvGraphicFramePr>
          <p:cNvPr id="162819" name="Object 3">
            <a:extLst>
              <a:ext uri="{FF2B5EF4-FFF2-40B4-BE49-F238E27FC236}">
                <a16:creationId xmlns:a16="http://schemas.microsoft.com/office/drawing/2014/main" id="{486C10F0-84EA-4582-BB3F-6F18682A84D5}"/>
              </a:ext>
            </a:extLst>
          </p:cNvPr>
          <p:cNvGraphicFramePr>
            <a:graphicFrameLocks noGrp="1" noChangeAspect="1"/>
          </p:cNvGraphicFramePr>
          <p:nvPr>
            <p:ph sz="quarter" idx="1"/>
          </p:nvPr>
        </p:nvGraphicFramePr>
        <p:xfrm>
          <a:off x="1646238" y="1493838"/>
          <a:ext cx="1304925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484510" imgH="380890" progId="Equation.3">
                  <p:embed/>
                </p:oleObj>
              </mc:Choice>
              <mc:Fallback>
                <p:oleObj name="Equation" r:id="rId2" imgW="484510" imgH="380890" progId="Equation.3">
                  <p:embed/>
                  <p:pic>
                    <p:nvPicPr>
                      <p:cNvPr id="162819" name="Object 3">
                        <a:extLst>
                          <a:ext uri="{FF2B5EF4-FFF2-40B4-BE49-F238E27FC236}">
                            <a16:creationId xmlns:a16="http://schemas.microsoft.com/office/drawing/2014/main" id="{486C10F0-84EA-4582-BB3F-6F18682A84D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46238" y="1493838"/>
                        <a:ext cx="1304925" cy="1066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CCFFCC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2820" name="Object 4">
            <a:extLst>
              <a:ext uri="{FF2B5EF4-FFF2-40B4-BE49-F238E27FC236}">
                <a16:creationId xmlns:a16="http://schemas.microsoft.com/office/drawing/2014/main" id="{AC52B9DD-46A8-459D-907D-29883417DA2F}"/>
              </a:ext>
            </a:extLst>
          </p:cNvPr>
          <p:cNvGraphicFramePr>
            <a:graphicFrameLocks noGrp="1" noChangeAspect="1"/>
          </p:cNvGraphicFramePr>
          <p:nvPr>
            <p:ph sz="quarter" idx="2"/>
          </p:nvPr>
        </p:nvGraphicFramePr>
        <p:xfrm>
          <a:off x="161925" y="3976688"/>
          <a:ext cx="2727325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4" imgW="1001398" imgH="163305" progId="Equation.3">
                  <p:embed/>
                </p:oleObj>
              </mc:Choice>
              <mc:Fallback>
                <p:oleObj name="公式" r:id="rId4" imgW="1001398" imgH="163305" progId="Equation.3">
                  <p:embed/>
                  <p:pic>
                    <p:nvPicPr>
                      <p:cNvPr id="162820" name="Object 4">
                        <a:extLst>
                          <a:ext uri="{FF2B5EF4-FFF2-40B4-BE49-F238E27FC236}">
                            <a16:creationId xmlns:a16="http://schemas.microsoft.com/office/drawing/2014/main" id="{AC52B9DD-46A8-459D-907D-29883417DA2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925" y="3976688"/>
                        <a:ext cx="2727325" cy="609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CCFFCC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2821" name="Object 5">
            <a:extLst>
              <a:ext uri="{FF2B5EF4-FFF2-40B4-BE49-F238E27FC236}">
                <a16:creationId xmlns:a16="http://schemas.microsoft.com/office/drawing/2014/main" id="{AF45342C-5BD1-404F-9046-4149A2886385}"/>
              </a:ext>
            </a:extLst>
          </p:cNvPr>
          <p:cNvGraphicFramePr>
            <a:graphicFrameLocks noGrp="1" noChangeAspect="1"/>
          </p:cNvGraphicFramePr>
          <p:nvPr>
            <p:ph sz="quarter" idx="3"/>
          </p:nvPr>
        </p:nvGraphicFramePr>
        <p:xfrm>
          <a:off x="161925" y="4737100"/>
          <a:ext cx="4679950" cy="573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6" imgW="1894163" imgH="163305" progId="Equation.3">
                  <p:embed/>
                </p:oleObj>
              </mc:Choice>
              <mc:Fallback>
                <p:oleObj name="公式" r:id="rId6" imgW="1894163" imgH="163305" progId="Equation.3">
                  <p:embed/>
                  <p:pic>
                    <p:nvPicPr>
                      <p:cNvPr id="162821" name="Object 5">
                        <a:extLst>
                          <a:ext uri="{FF2B5EF4-FFF2-40B4-BE49-F238E27FC236}">
                            <a16:creationId xmlns:a16="http://schemas.microsoft.com/office/drawing/2014/main" id="{AF45342C-5BD1-404F-9046-4149A288638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925" y="4737100"/>
                        <a:ext cx="4679950" cy="573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2822" name="Text Box 6">
            <a:extLst>
              <a:ext uri="{FF2B5EF4-FFF2-40B4-BE49-F238E27FC236}">
                <a16:creationId xmlns:a16="http://schemas.microsoft.com/office/drawing/2014/main" id="{FABCD21B-BD82-4B92-BBE2-EF7CBADB4D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6863" y="1584325"/>
            <a:ext cx="38100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FF00"/>
              </a:buClr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F0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1" lang="zh-CN" altLang="en-US" sz="3200" b="1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计算</a:t>
            </a:r>
          </a:p>
        </p:txBody>
      </p:sp>
      <p:sp>
        <p:nvSpPr>
          <p:cNvPr id="49159" name="Rectangle 7">
            <a:extLst>
              <a:ext uri="{FF2B5EF4-FFF2-40B4-BE49-F238E27FC236}">
                <a16:creationId xmlns:a16="http://schemas.microsoft.com/office/drawing/2014/main" id="{0EEBEB30-EF78-49AE-9472-BFAC2CA9F4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228600"/>
            <a:ext cx="8610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rgbClr val="FFFF00"/>
              </a:buClr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3600" b="1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3. </a:t>
            </a:r>
            <a:r>
              <a:rPr kumimoji="1" lang="zh-CN" altLang="en-US" sz="3600" b="1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用计算分析法计算主要性能指标</a:t>
            </a:r>
          </a:p>
        </p:txBody>
      </p:sp>
      <p:graphicFrame>
        <p:nvGraphicFramePr>
          <p:cNvPr id="162884" name="Object 68">
            <a:extLst>
              <a:ext uri="{FF2B5EF4-FFF2-40B4-BE49-F238E27FC236}">
                <a16:creationId xmlns:a16="http://schemas.microsoft.com/office/drawing/2014/main" id="{8DADCF87-5C8E-4F96-A33B-65E0AB0656F3}"/>
              </a:ext>
            </a:extLst>
          </p:cNvPr>
          <p:cNvGraphicFramePr>
            <a:graphicFrameLocks noGrp="1" noChangeAspect="1"/>
          </p:cNvGraphicFramePr>
          <p:nvPr>
            <p:ph sz="quarter" idx="4"/>
          </p:nvPr>
        </p:nvGraphicFramePr>
        <p:xfrm>
          <a:off x="1588" y="5364163"/>
          <a:ext cx="5154612" cy="1111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8" imgW="2046438" imgH="380890" progId="Equation.3">
                  <p:embed/>
                </p:oleObj>
              </mc:Choice>
              <mc:Fallback>
                <p:oleObj name="公式" r:id="rId8" imgW="2046438" imgH="380890" progId="Equation.3">
                  <p:embed/>
                  <p:pic>
                    <p:nvPicPr>
                      <p:cNvPr id="162884" name="Object 68">
                        <a:extLst>
                          <a:ext uri="{FF2B5EF4-FFF2-40B4-BE49-F238E27FC236}">
                            <a16:creationId xmlns:a16="http://schemas.microsoft.com/office/drawing/2014/main" id="{8DADCF87-5C8E-4F96-A33B-65E0AB0656F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5364163"/>
                        <a:ext cx="5154612" cy="1111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CCFFCC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9161" name="Group 72">
            <a:extLst>
              <a:ext uri="{FF2B5EF4-FFF2-40B4-BE49-F238E27FC236}">
                <a16:creationId xmlns:a16="http://schemas.microsoft.com/office/drawing/2014/main" id="{3AC7AD13-9447-406C-9239-D2286C76AAD0}"/>
              </a:ext>
            </a:extLst>
          </p:cNvPr>
          <p:cNvGrpSpPr>
            <a:grpSpLocks/>
          </p:cNvGrpSpPr>
          <p:nvPr/>
        </p:nvGrpSpPr>
        <p:grpSpPr bwMode="auto">
          <a:xfrm>
            <a:off x="2709863" y="1493838"/>
            <a:ext cx="6434137" cy="3519487"/>
            <a:chOff x="1707" y="941"/>
            <a:chExt cx="4053" cy="2217"/>
          </a:xfrm>
        </p:grpSpPr>
        <p:sp>
          <p:nvSpPr>
            <p:cNvPr id="49162" name="Text Box 9">
              <a:extLst>
                <a:ext uri="{FF2B5EF4-FFF2-40B4-BE49-F238E27FC236}">
                  <a16:creationId xmlns:a16="http://schemas.microsoft.com/office/drawing/2014/main" id="{DA5F8242-69CF-41E5-BF86-B2B053B7F1D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16" y="2796"/>
              <a:ext cx="2184" cy="3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FF66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FFFF00"/>
                </a:buClr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微变等效电路</a:t>
              </a:r>
            </a:p>
          </p:txBody>
        </p:sp>
        <p:sp>
          <p:nvSpPr>
            <p:cNvPr id="49163" name="Text Box 10">
              <a:extLst>
                <a:ext uri="{FF2B5EF4-FFF2-40B4-BE49-F238E27FC236}">
                  <a16:creationId xmlns:a16="http://schemas.microsoft.com/office/drawing/2014/main" id="{F3A3667C-0EA3-4442-B35D-5A1035B4B08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42" y="1777"/>
              <a:ext cx="698" cy="38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FF66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FFFF00"/>
                </a:buClr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1" u="none" strike="noStrike" kern="1200" cap="none" spc="0" normalizeH="0" baseline="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   </a:t>
              </a:r>
              <a:r>
                <a:rPr kumimoji="0" lang="en-US" altLang="zh-CN" sz="2400" b="0" i="1" u="none" strike="noStrike" kern="1200" cap="none" spc="0" normalizeH="0" baseline="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R</a:t>
              </a:r>
              <a:r>
                <a:rPr kumimoji="0" lang="en-US" altLang="zh-CN" sz="2400" b="0" i="0" u="none" strike="noStrike" kern="1200" cap="none" spc="0" normalizeH="0" baseline="-2500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L</a:t>
              </a:r>
              <a:endParaRPr kumimoji="0" lang="en-US" altLang="zh-CN" sz="2400" b="0" i="1" u="none" strike="noStrike" kern="1200" cap="none" spc="0" normalizeH="0" baseline="-2500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9164" name="Text Box 11">
              <a:extLst>
                <a:ext uri="{FF2B5EF4-FFF2-40B4-BE49-F238E27FC236}">
                  <a16:creationId xmlns:a16="http://schemas.microsoft.com/office/drawing/2014/main" id="{57A4E8CC-C293-4FA5-B1B1-3AFBEC19FB8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37" y="2576"/>
              <a:ext cx="683" cy="32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FF66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FFFF00"/>
                </a:buClr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1" u="none" strike="noStrike" kern="1200" cap="none" spc="0" normalizeH="0" baseline="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R</a:t>
              </a:r>
              <a:r>
                <a:rPr kumimoji="0" lang="en-US" altLang="zh-CN" sz="2400" b="0" i="0" u="none" strike="noStrike" kern="1200" cap="none" spc="0" normalizeH="0" baseline="-2500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i</a:t>
              </a:r>
            </a:p>
          </p:txBody>
        </p:sp>
        <p:sp>
          <p:nvSpPr>
            <p:cNvPr id="49165" name="Line 12">
              <a:extLst>
                <a:ext uri="{FF2B5EF4-FFF2-40B4-BE49-F238E27FC236}">
                  <a16:creationId xmlns:a16="http://schemas.microsoft.com/office/drawing/2014/main" id="{031DA060-97FC-4D67-AF89-A85D021C2A2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41" y="2617"/>
              <a:ext cx="2964" cy="0"/>
            </a:xfrm>
            <a:prstGeom prst="line">
              <a:avLst/>
            </a:prstGeom>
            <a:noFill/>
            <a:ln w="38100">
              <a:solidFill>
                <a:srgbClr val="FF66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9166" name="Line 13">
              <a:extLst>
                <a:ext uri="{FF2B5EF4-FFF2-40B4-BE49-F238E27FC236}">
                  <a16:creationId xmlns:a16="http://schemas.microsoft.com/office/drawing/2014/main" id="{5D6E61D0-9309-4679-9828-4F06DB17CF1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57" y="1275"/>
              <a:ext cx="1147" cy="0"/>
            </a:xfrm>
            <a:prstGeom prst="line">
              <a:avLst/>
            </a:prstGeom>
            <a:noFill/>
            <a:ln w="38100">
              <a:solidFill>
                <a:srgbClr val="FF66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9167" name="Line 14">
              <a:extLst>
                <a:ext uri="{FF2B5EF4-FFF2-40B4-BE49-F238E27FC236}">
                  <a16:creationId xmlns:a16="http://schemas.microsoft.com/office/drawing/2014/main" id="{6CAEA655-556C-4626-8B2F-7BE62665135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89" y="1275"/>
              <a:ext cx="0" cy="1342"/>
            </a:xfrm>
            <a:prstGeom prst="line">
              <a:avLst/>
            </a:prstGeom>
            <a:noFill/>
            <a:ln w="38100">
              <a:solidFill>
                <a:srgbClr val="FF6600"/>
              </a:solidFill>
              <a:round/>
              <a:headEnd/>
              <a:tailEnd type="oval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9168" name="Line 15">
              <a:extLst>
                <a:ext uri="{FF2B5EF4-FFF2-40B4-BE49-F238E27FC236}">
                  <a16:creationId xmlns:a16="http://schemas.microsoft.com/office/drawing/2014/main" id="{EE1DA02D-9174-4C4B-BA83-D88913CDC83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00" y="1290"/>
              <a:ext cx="0" cy="1327"/>
            </a:xfrm>
            <a:prstGeom prst="line">
              <a:avLst/>
            </a:prstGeom>
            <a:noFill/>
            <a:ln w="38100">
              <a:solidFill>
                <a:srgbClr val="FF6600"/>
              </a:solidFill>
              <a:round/>
              <a:headEnd/>
              <a:tailEnd type="oval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9169" name="Line 16">
              <a:extLst>
                <a:ext uri="{FF2B5EF4-FFF2-40B4-BE49-F238E27FC236}">
                  <a16:creationId xmlns:a16="http://schemas.microsoft.com/office/drawing/2014/main" id="{20CBB4C4-D109-4446-9039-373A6E8A085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902" y="1288"/>
              <a:ext cx="1298" cy="2"/>
            </a:xfrm>
            <a:prstGeom prst="line">
              <a:avLst/>
            </a:prstGeom>
            <a:noFill/>
            <a:ln w="38100">
              <a:solidFill>
                <a:srgbClr val="FF66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9170" name="Line 17">
              <a:extLst>
                <a:ext uri="{FF2B5EF4-FFF2-40B4-BE49-F238E27FC236}">
                  <a16:creationId xmlns:a16="http://schemas.microsoft.com/office/drawing/2014/main" id="{DA12B54B-974A-4A66-8883-6E8B5A08D32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38" y="1290"/>
              <a:ext cx="0" cy="1327"/>
            </a:xfrm>
            <a:prstGeom prst="line">
              <a:avLst/>
            </a:prstGeom>
            <a:noFill/>
            <a:ln w="38100">
              <a:solidFill>
                <a:srgbClr val="FF6600"/>
              </a:solidFill>
              <a:round/>
              <a:headEnd type="oval" w="sm" len="sm"/>
              <a:tailEnd type="oval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9171" name="Rectangle 19">
              <a:extLst>
                <a:ext uri="{FF2B5EF4-FFF2-40B4-BE49-F238E27FC236}">
                  <a16:creationId xmlns:a16="http://schemas.microsoft.com/office/drawing/2014/main" id="{EE5D1F7E-0A72-4D54-AACC-85861B94A6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68" y="1763"/>
              <a:ext cx="113" cy="352"/>
            </a:xfrm>
            <a:prstGeom prst="rect">
              <a:avLst/>
            </a:prstGeom>
            <a:gradFill rotWithShape="1">
              <a:gsLst>
                <a:gs pos="0">
                  <a:srgbClr val="762F00"/>
                </a:gs>
                <a:gs pos="50000">
                  <a:srgbClr val="FF6600"/>
                </a:gs>
                <a:gs pos="100000">
                  <a:srgbClr val="762F0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>
                  <a:solidFill>
                    <a:srgbClr val="FF66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FFFF00"/>
                </a:buClr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9172" name="AutoShape 20">
              <a:extLst>
                <a:ext uri="{FF2B5EF4-FFF2-40B4-BE49-F238E27FC236}">
                  <a16:creationId xmlns:a16="http://schemas.microsoft.com/office/drawing/2014/main" id="{89EA8BEB-287C-4998-AB97-31534B4960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25" y="1748"/>
              <a:ext cx="170" cy="353"/>
            </a:xfrm>
            <a:prstGeom prst="diamond">
              <a:avLst/>
            </a:prstGeom>
            <a:solidFill>
              <a:srgbClr val="FFFFFF"/>
            </a:solidFill>
            <a:ln w="38100">
              <a:solidFill>
                <a:srgbClr val="FF66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FFFF00"/>
                </a:buClr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9173" name="Line 21">
              <a:extLst>
                <a:ext uri="{FF2B5EF4-FFF2-40B4-BE49-F238E27FC236}">
                  <a16:creationId xmlns:a16="http://schemas.microsoft.com/office/drawing/2014/main" id="{0477AC34-388D-4737-ADCF-082B90E288B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25" y="1924"/>
              <a:ext cx="170" cy="0"/>
            </a:xfrm>
            <a:prstGeom prst="line">
              <a:avLst/>
            </a:prstGeom>
            <a:noFill/>
            <a:ln w="38100">
              <a:solidFill>
                <a:srgbClr val="FF66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9174" name="Line 22">
              <a:extLst>
                <a:ext uri="{FF2B5EF4-FFF2-40B4-BE49-F238E27FC236}">
                  <a16:creationId xmlns:a16="http://schemas.microsoft.com/office/drawing/2014/main" id="{E2E99437-0258-403A-9D0E-B40FF613696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25" y="1216"/>
              <a:ext cx="279" cy="0"/>
            </a:xfrm>
            <a:prstGeom prst="line">
              <a:avLst/>
            </a:prstGeom>
            <a:noFill/>
            <a:ln w="38100">
              <a:solidFill>
                <a:srgbClr val="FF6600"/>
              </a:solidFill>
              <a:round/>
              <a:headEnd/>
              <a:tailEnd type="stealth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9175" name="Line 23">
              <a:extLst>
                <a:ext uri="{FF2B5EF4-FFF2-40B4-BE49-F238E27FC236}">
                  <a16:creationId xmlns:a16="http://schemas.microsoft.com/office/drawing/2014/main" id="{C3A3AD14-0C0B-4C65-91C8-025AC0ECBCC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693" y="1246"/>
              <a:ext cx="374" cy="0"/>
            </a:xfrm>
            <a:prstGeom prst="line">
              <a:avLst/>
            </a:prstGeom>
            <a:noFill/>
            <a:ln w="38100">
              <a:solidFill>
                <a:srgbClr val="FF6600"/>
              </a:solidFill>
              <a:round/>
              <a:headEnd/>
              <a:tailEnd type="stealth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9176" name="Line 24">
              <a:extLst>
                <a:ext uri="{FF2B5EF4-FFF2-40B4-BE49-F238E27FC236}">
                  <a16:creationId xmlns:a16="http://schemas.microsoft.com/office/drawing/2014/main" id="{7004FBBE-FCA3-41A4-AC25-F89195D2A77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09" y="1348"/>
              <a:ext cx="0" cy="311"/>
            </a:xfrm>
            <a:prstGeom prst="line">
              <a:avLst/>
            </a:prstGeom>
            <a:noFill/>
            <a:ln w="38100">
              <a:solidFill>
                <a:srgbClr val="FF6600"/>
              </a:solidFill>
              <a:round/>
              <a:headEnd/>
              <a:tailEnd type="stealth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9177" name="Text Box 25">
              <a:extLst>
                <a:ext uri="{FF2B5EF4-FFF2-40B4-BE49-F238E27FC236}">
                  <a16:creationId xmlns:a16="http://schemas.microsoft.com/office/drawing/2014/main" id="{D379AA16-F0A2-40A1-B72C-EEC01CA1623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26" y="1533"/>
              <a:ext cx="566" cy="3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FF66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FFFF00"/>
                </a:buClr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1" u="none" strike="noStrike" kern="1200" cap="none" spc="0" normalizeH="0" baseline="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R</a:t>
              </a:r>
              <a:r>
                <a:rPr kumimoji="0" lang="en-US" altLang="zh-CN" sz="2400" b="0" i="0" u="none" strike="noStrike" kern="1200" cap="none" spc="0" normalizeH="0" baseline="-2500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s</a:t>
              </a:r>
            </a:p>
          </p:txBody>
        </p:sp>
        <p:sp>
          <p:nvSpPr>
            <p:cNvPr id="49178" name="Text Box 26">
              <a:extLst>
                <a:ext uri="{FF2B5EF4-FFF2-40B4-BE49-F238E27FC236}">
                  <a16:creationId xmlns:a16="http://schemas.microsoft.com/office/drawing/2014/main" id="{91BFC3DF-2CEC-49CE-BB0C-4D30FB09D6F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14" y="942"/>
              <a:ext cx="676" cy="3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FF66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FFFF00"/>
                </a:buClr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1" u="none" strike="noStrike" kern="1200" cap="none" spc="0" normalizeH="0" baseline="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R</a:t>
              </a:r>
              <a:r>
                <a:rPr kumimoji="0" lang="en-US" altLang="zh-CN" sz="2400" b="0" i="0" u="none" strike="noStrike" kern="1200" cap="none" spc="0" normalizeH="0" baseline="-2500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b</a:t>
              </a:r>
              <a:endParaRPr kumimoji="0" lang="en-US" altLang="zh-CN" sz="2400" b="0" i="1" u="none" strike="noStrike" kern="1200" cap="none" spc="0" normalizeH="0" baseline="-2500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9179" name="Text Box 27">
              <a:extLst>
                <a:ext uri="{FF2B5EF4-FFF2-40B4-BE49-F238E27FC236}">
                  <a16:creationId xmlns:a16="http://schemas.microsoft.com/office/drawing/2014/main" id="{5AB82E6E-9ABF-47A2-A32D-5796840B5D2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41" y="1749"/>
              <a:ext cx="634" cy="3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FF66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FFFF00"/>
                </a:buClr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1" u="none" strike="noStrike" kern="1200" cap="none" spc="0" normalizeH="0" baseline="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r</a:t>
              </a:r>
              <a:r>
                <a:rPr kumimoji="0" lang="en-US" altLang="zh-CN" sz="2400" b="0" i="0" u="none" strike="noStrike" kern="1200" cap="none" spc="0" normalizeH="0" baseline="-2500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be</a:t>
              </a:r>
            </a:p>
          </p:txBody>
        </p:sp>
        <p:sp>
          <p:nvSpPr>
            <p:cNvPr id="49180" name="Text Box 28">
              <a:extLst>
                <a:ext uri="{FF2B5EF4-FFF2-40B4-BE49-F238E27FC236}">
                  <a16:creationId xmlns:a16="http://schemas.microsoft.com/office/drawing/2014/main" id="{36676448-180B-4BBB-821D-C955BF7A5BC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24" y="1848"/>
              <a:ext cx="461" cy="38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FF66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FFFF00"/>
                </a:buClr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1" u="none" strike="noStrike" kern="1200" cap="none" spc="0" normalizeH="0" baseline="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  </a:t>
              </a:r>
              <a:r>
                <a:rPr kumimoji="0" lang="en-US" altLang="zh-CN" sz="2400" b="0" i="1" u="none" strike="noStrike" kern="1200" cap="none" spc="0" normalizeH="0" baseline="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R</a:t>
              </a:r>
              <a:r>
                <a:rPr kumimoji="0" lang="en-US" altLang="zh-CN" sz="2400" b="0" i="0" u="none" strike="noStrike" kern="1200" cap="none" spc="0" normalizeH="0" baseline="-2500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c</a:t>
              </a:r>
            </a:p>
          </p:txBody>
        </p:sp>
        <p:sp>
          <p:nvSpPr>
            <p:cNvPr id="49181" name="Text Box 29">
              <a:extLst>
                <a:ext uri="{FF2B5EF4-FFF2-40B4-BE49-F238E27FC236}">
                  <a16:creationId xmlns:a16="http://schemas.microsoft.com/office/drawing/2014/main" id="{879D80AC-6442-4AC3-9DB5-394B79982D2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78" y="2596"/>
              <a:ext cx="651" cy="3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FF66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FFFF00"/>
                </a:buClr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1" u="none" strike="noStrike" kern="1200" cap="none" spc="0" normalizeH="0" baseline="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R</a:t>
              </a:r>
              <a:r>
                <a:rPr kumimoji="0" lang="en-US" altLang="zh-CN" sz="2400" b="0" i="0" u="none" strike="noStrike" kern="1200" cap="none" spc="0" normalizeH="0" baseline="-2500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o</a:t>
              </a:r>
            </a:p>
          </p:txBody>
        </p:sp>
        <p:sp>
          <p:nvSpPr>
            <p:cNvPr id="49182" name="Text Box 30">
              <a:extLst>
                <a:ext uri="{FF2B5EF4-FFF2-40B4-BE49-F238E27FC236}">
                  <a16:creationId xmlns:a16="http://schemas.microsoft.com/office/drawing/2014/main" id="{6ABC4399-501A-42A5-8912-00F640CB9AF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96" y="1255"/>
              <a:ext cx="435" cy="3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FF66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FFFF00"/>
                </a:buClr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  +</a:t>
              </a:r>
            </a:p>
          </p:txBody>
        </p:sp>
        <p:sp>
          <p:nvSpPr>
            <p:cNvPr id="49183" name="Text Box 31">
              <a:extLst>
                <a:ext uri="{FF2B5EF4-FFF2-40B4-BE49-F238E27FC236}">
                  <a16:creationId xmlns:a16="http://schemas.microsoft.com/office/drawing/2014/main" id="{B5516B9E-38FF-4777-828A-04B7D147800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89" y="2190"/>
              <a:ext cx="450" cy="3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FF66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FFFF00"/>
                </a:buClr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1200" cap="none" spc="0" normalizeH="0" baseline="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-</a:t>
              </a:r>
            </a:p>
          </p:txBody>
        </p:sp>
        <p:sp>
          <p:nvSpPr>
            <p:cNvPr id="49184" name="Text Box 32">
              <a:extLst>
                <a:ext uri="{FF2B5EF4-FFF2-40B4-BE49-F238E27FC236}">
                  <a16:creationId xmlns:a16="http://schemas.microsoft.com/office/drawing/2014/main" id="{ED16DFAE-CA92-4B76-A72D-6A5A290E790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43" y="1152"/>
              <a:ext cx="504" cy="3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FF66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FFFF00"/>
                </a:buClr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+</a:t>
              </a:r>
            </a:p>
          </p:txBody>
        </p:sp>
        <p:sp>
          <p:nvSpPr>
            <p:cNvPr id="49185" name="Text Box 33">
              <a:extLst>
                <a:ext uri="{FF2B5EF4-FFF2-40B4-BE49-F238E27FC236}">
                  <a16:creationId xmlns:a16="http://schemas.microsoft.com/office/drawing/2014/main" id="{6DB62540-04D4-4EE0-BBA8-75B2B235F70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56" y="2345"/>
              <a:ext cx="420" cy="3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FF66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FFFF00"/>
                </a:buClr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_</a:t>
              </a:r>
            </a:p>
          </p:txBody>
        </p:sp>
        <p:sp>
          <p:nvSpPr>
            <p:cNvPr id="49186" name="Line 34">
              <a:extLst>
                <a:ext uri="{FF2B5EF4-FFF2-40B4-BE49-F238E27FC236}">
                  <a16:creationId xmlns:a16="http://schemas.microsoft.com/office/drawing/2014/main" id="{973AF9F8-FA7C-4248-9C8D-13B286C7214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41" y="1275"/>
              <a:ext cx="0" cy="1342"/>
            </a:xfrm>
            <a:prstGeom prst="line">
              <a:avLst/>
            </a:prstGeom>
            <a:noFill/>
            <a:ln w="38100">
              <a:solidFill>
                <a:srgbClr val="FF66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49187" name="Group 35">
              <a:extLst>
                <a:ext uri="{FF2B5EF4-FFF2-40B4-BE49-F238E27FC236}">
                  <a16:creationId xmlns:a16="http://schemas.microsoft.com/office/drawing/2014/main" id="{247C60B1-B8D3-4ACC-A116-50B3117DF5A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397" y="1803"/>
              <a:ext cx="604" cy="383"/>
              <a:chOff x="3555" y="2874"/>
              <a:chExt cx="370" cy="342"/>
            </a:xfrm>
          </p:grpSpPr>
          <p:sp>
            <p:nvSpPr>
              <p:cNvPr id="49219" name="Text Box 36">
                <a:extLst>
                  <a:ext uri="{FF2B5EF4-FFF2-40B4-BE49-F238E27FC236}">
                    <a16:creationId xmlns:a16="http://schemas.microsoft.com/office/drawing/2014/main" id="{98550634-F4B1-4425-B90D-020CC2A4A2B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555" y="2874"/>
                <a:ext cx="370" cy="34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rgbClr val="FF66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rgbClr val="FFFF00"/>
                  </a:buClr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just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000" b="0" i="1" u="none" strike="noStrike" kern="1200" cap="none" spc="0" normalizeH="0" baseline="0" noProof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 </a:t>
                </a:r>
                <a:r>
                  <a:rPr kumimoji="0" lang="en-US" altLang="zh-CN" sz="2400" b="0" i="1" u="none" strike="noStrike" kern="1200" cap="none" spc="0" normalizeH="0" baseline="0" noProof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U</a:t>
                </a:r>
                <a:r>
                  <a:rPr kumimoji="0" lang="en-US" altLang="zh-CN" sz="2400" b="0" i="0" u="none" strike="noStrike" kern="1200" cap="none" spc="0" normalizeH="0" baseline="-25000" noProof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i</a:t>
                </a:r>
              </a:p>
            </p:txBody>
          </p:sp>
          <p:sp>
            <p:nvSpPr>
              <p:cNvPr id="49220" name="Oval 37">
                <a:extLst>
                  <a:ext uri="{FF2B5EF4-FFF2-40B4-BE49-F238E27FC236}">
                    <a16:creationId xmlns:a16="http://schemas.microsoft.com/office/drawing/2014/main" id="{25569F17-BF30-4BA0-9ECE-9B366377D5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68" y="2890"/>
                <a:ext cx="19" cy="26"/>
              </a:xfrm>
              <a:prstGeom prst="ellipse">
                <a:avLst/>
              </a:prstGeom>
              <a:solidFill>
                <a:srgbClr val="FFFF00"/>
              </a:solidFill>
              <a:ln w="38100">
                <a:solidFill>
                  <a:srgbClr val="FF66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rgbClr val="FFFF00"/>
                  </a:buClr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49188" name="Oval 39">
              <a:extLst>
                <a:ext uri="{FF2B5EF4-FFF2-40B4-BE49-F238E27FC236}">
                  <a16:creationId xmlns:a16="http://schemas.microsoft.com/office/drawing/2014/main" id="{5FC91733-6075-4EB7-B407-DDFF939DA4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7" y="2089"/>
              <a:ext cx="233" cy="206"/>
            </a:xfrm>
            <a:prstGeom prst="ellipse">
              <a:avLst/>
            </a:prstGeom>
            <a:noFill/>
            <a:ln w="38100">
              <a:solidFill>
                <a:srgbClr val="FF66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FFFF00"/>
                </a:buClr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9189" name="Rectangle 40">
              <a:extLst>
                <a:ext uri="{FF2B5EF4-FFF2-40B4-BE49-F238E27FC236}">
                  <a16:creationId xmlns:a16="http://schemas.microsoft.com/office/drawing/2014/main" id="{26646EC8-B82D-4ACE-A3A8-3820866611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5" y="1224"/>
              <a:ext cx="341" cy="136"/>
            </a:xfrm>
            <a:prstGeom prst="rect">
              <a:avLst/>
            </a:prstGeom>
            <a:gradFill rotWithShape="1">
              <a:gsLst>
                <a:gs pos="0">
                  <a:srgbClr val="762F00"/>
                </a:gs>
                <a:gs pos="50000">
                  <a:srgbClr val="FF6600"/>
                </a:gs>
                <a:gs pos="100000">
                  <a:srgbClr val="762F00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>
                  <a:solidFill>
                    <a:srgbClr val="FF66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FFFF00"/>
                </a:buClr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49190" name="Group 41">
              <a:extLst>
                <a:ext uri="{FF2B5EF4-FFF2-40B4-BE49-F238E27FC236}">
                  <a16:creationId xmlns:a16="http://schemas.microsoft.com/office/drawing/2014/main" id="{1A219E1A-95EE-41C5-AA8C-493B08EF7A7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58" y="941"/>
              <a:ext cx="587" cy="384"/>
              <a:chOff x="4032" y="1824"/>
              <a:chExt cx="360" cy="342"/>
            </a:xfrm>
          </p:grpSpPr>
          <p:sp>
            <p:nvSpPr>
              <p:cNvPr id="49217" name="Text Box 42">
                <a:extLst>
                  <a:ext uri="{FF2B5EF4-FFF2-40B4-BE49-F238E27FC236}">
                    <a16:creationId xmlns:a16="http://schemas.microsoft.com/office/drawing/2014/main" id="{8A76C0DE-1587-4792-A698-BA6BC483A3B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032" y="1824"/>
                <a:ext cx="360" cy="34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rgbClr val="FF66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rgbClr val="FFFF00"/>
                  </a:buClr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just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000" b="0" i="1" u="none" strike="noStrike" kern="1200" cap="none" spc="0" normalizeH="0" baseline="0" noProof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 </a:t>
                </a:r>
                <a:r>
                  <a:rPr kumimoji="0" lang="en-US" altLang="zh-CN" sz="2400" b="0" i="1" u="none" strike="noStrike" kern="1200" cap="none" spc="0" normalizeH="0" baseline="0" noProof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I</a:t>
                </a:r>
                <a:r>
                  <a:rPr kumimoji="0" lang="en-US" altLang="zh-CN" sz="2400" b="0" i="0" u="none" strike="noStrike" kern="1200" cap="none" spc="0" normalizeH="0" baseline="-25000" noProof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b</a:t>
                </a:r>
              </a:p>
            </p:txBody>
          </p:sp>
          <p:sp>
            <p:nvSpPr>
              <p:cNvPr id="49218" name="Oval 43">
                <a:extLst>
                  <a:ext uri="{FF2B5EF4-FFF2-40B4-BE49-F238E27FC236}">
                    <a16:creationId xmlns:a16="http://schemas.microsoft.com/office/drawing/2014/main" id="{AF7EB1CD-0838-4D80-BBE8-A5D93D8093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28" y="1844"/>
                <a:ext cx="26" cy="28"/>
              </a:xfrm>
              <a:prstGeom prst="ellipse">
                <a:avLst/>
              </a:prstGeom>
              <a:solidFill>
                <a:srgbClr val="FFFF00"/>
              </a:solidFill>
              <a:ln w="38100">
                <a:solidFill>
                  <a:srgbClr val="FF66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rgbClr val="FFFF00"/>
                  </a:buClr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</p:grpSp>
        <p:grpSp>
          <p:nvGrpSpPr>
            <p:cNvPr id="49191" name="Group 44">
              <a:extLst>
                <a:ext uri="{FF2B5EF4-FFF2-40B4-BE49-F238E27FC236}">
                  <a16:creationId xmlns:a16="http://schemas.microsoft.com/office/drawing/2014/main" id="{AC7F0E14-EE0B-48A7-BB35-04049E6DCCC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07" y="2079"/>
              <a:ext cx="685" cy="383"/>
              <a:chOff x="3216" y="3258"/>
              <a:chExt cx="420" cy="342"/>
            </a:xfrm>
          </p:grpSpPr>
          <p:sp>
            <p:nvSpPr>
              <p:cNvPr id="49215" name="Text Box 45">
                <a:extLst>
                  <a:ext uri="{FF2B5EF4-FFF2-40B4-BE49-F238E27FC236}">
                    <a16:creationId xmlns:a16="http://schemas.microsoft.com/office/drawing/2014/main" id="{D2C5F7B6-E0B8-40A1-87A0-E10E1E7C637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216" y="3258"/>
                <a:ext cx="420" cy="34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rgbClr val="FF66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rgbClr val="FFFF00"/>
                  </a:buClr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just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000" b="0" i="1" u="none" strike="noStrike" kern="1200" cap="none" spc="0" normalizeH="0" baseline="0" noProof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 </a:t>
                </a:r>
                <a:r>
                  <a:rPr kumimoji="0" lang="en-US" altLang="zh-CN" sz="2400" b="0" i="1" u="none" strike="noStrike" kern="1200" cap="none" spc="0" normalizeH="0" baseline="0" noProof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U</a:t>
                </a:r>
                <a:r>
                  <a:rPr kumimoji="0" lang="en-US" altLang="zh-CN" sz="2400" b="0" i="0" u="none" strike="noStrike" kern="1200" cap="none" spc="0" normalizeH="0" baseline="-25000" noProof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s</a:t>
                </a:r>
              </a:p>
            </p:txBody>
          </p:sp>
          <p:sp>
            <p:nvSpPr>
              <p:cNvPr id="49216" name="Oval 46">
                <a:extLst>
                  <a:ext uri="{FF2B5EF4-FFF2-40B4-BE49-F238E27FC236}">
                    <a16:creationId xmlns:a16="http://schemas.microsoft.com/office/drawing/2014/main" id="{178325CD-A690-468E-B78A-5E19DA6705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26" y="3273"/>
                <a:ext cx="23" cy="24"/>
              </a:xfrm>
              <a:prstGeom prst="ellipse">
                <a:avLst/>
              </a:prstGeom>
              <a:solidFill>
                <a:srgbClr val="FFFF00"/>
              </a:solidFill>
              <a:ln w="38100">
                <a:solidFill>
                  <a:srgbClr val="FF66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rgbClr val="FFFF00"/>
                  </a:buClr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49192" name="Line 47">
              <a:extLst>
                <a:ext uri="{FF2B5EF4-FFF2-40B4-BE49-F238E27FC236}">
                  <a16:creationId xmlns:a16="http://schemas.microsoft.com/office/drawing/2014/main" id="{C07C7A96-8A9B-48E8-BF4C-24A1CDCB325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68" y="2499"/>
              <a:ext cx="0" cy="281"/>
            </a:xfrm>
            <a:prstGeom prst="line">
              <a:avLst/>
            </a:prstGeom>
            <a:noFill/>
            <a:ln w="38100">
              <a:solidFill>
                <a:srgbClr val="FF66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9193" name="Line 48">
              <a:extLst>
                <a:ext uri="{FF2B5EF4-FFF2-40B4-BE49-F238E27FC236}">
                  <a16:creationId xmlns:a16="http://schemas.microsoft.com/office/drawing/2014/main" id="{DB52D796-FF09-4C12-BE32-687AB036C0A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68" y="2499"/>
              <a:ext cx="357" cy="0"/>
            </a:xfrm>
            <a:prstGeom prst="line">
              <a:avLst/>
            </a:prstGeom>
            <a:noFill/>
            <a:ln w="38100">
              <a:solidFill>
                <a:srgbClr val="FF6600"/>
              </a:solidFill>
              <a:round/>
              <a:headEnd/>
              <a:tailEnd type="stealth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9194" name="Line 49">
              <a:extLst>
                <a:ext uri="{FF2B5EF4-FFF2-40B4-BE49-F238E27FC236}">
                  <a16:creationId xmlns:a16="http://schemas.microsoft.com/office/drawing/2014/main" id="{DFA55C25-5BE0-4915-80A7-9099832E150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00" y="1290"/>
              <a:ext cx="0" cy="1327"/>
            </a:xfrm>
            <a:prstGeom prst="line">
              <a:avLst/>
            </a:prstGeom>
            <a:noFill/>
            <a:ln w="38100">
              <a:solidFill>
                <a:srgbClr val="FF66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9195" name="Line 50">
              <a:extLst>
                <a:ext uri="{FF2B5EF4-FFF2-40B4-BE49-F238E27FC236}">
                  <a16:creationId xmlns:a16="http://schemas.microsoft.com/office/drawing/2014/main" id="{92D0BCB3-EE6E-471A-AE37-25EF49AF6C2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88" y="2499"/>
              <a:ext cx="0" cy="281"/>
            </a:xfrm>
            <a:prstGeom prst="line">
              <a:avLst/>
            </a:prstGeom>
            <a:noFill/>
            <a:ln w="38100">
              <a:solidFill>
                <a:srgbClr val="FF66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9196" name="Line 51">
              <a:extLst>
                <a:ext uri="{FF2B5EF4-FFF2-40B4-BE49-F238E27FC236}">
                  <a16:creationId xmlns:a16="http://schemas.microsoft.com/office/drawing/2014/main" id="{FCD8FFEE-45E6-4C34-AB95-42FF09319F1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709" y="2499"/>
              <a:ext cx="279" cy="0"/>
            </a:xfrm>
            <a:prstGeom prst="line">
              <a:avLst/>
            </a:prstGeom>
            <a:noFill/>
            <a:ln w="38100">
              <a:solidFill>
                <a:srgbClr val="FF6600"/>
              </a:solidFill>
              <a:round/>
              <a:headEnd/>
              <a:tailEnd type="stealth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9197" name="Line 52">
              <a:extLst>
                <a:ext uri="{FF2B5EF4-FFF2-40B4-BE49-F238E27FC236}">
                  <a16:creationId xmlns:a16="http://schemas.microsoft.com/office/drawing/2014/main" id="{5AAEC587-1B13-4E55-B383-AB02A14F4F0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68" y="2617"/>
              <a:ext cx="0" cy="163"/>
            </a:xfrm>
            <a:prstGeom prst="line">
              <a:avLst/>
            </a:prstGeom>
            <a:noFill/>
            <a:ln w="38100">
              <a:solidFill>
                <a:srgbClr val="FF6600"/>
              </a:solidFill>
              <a:round/>
              <a:headEnd type="oval" w="sm" len="sm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9198" name="Line 53">
              <a:extLst>
                <a:ext uri="{FF2B5EF4-FFF2-40B4-BE49-F238E27FC236}">
                  <a16:creationId xmlns:a16="http://schemas.microsoft.com/office/drawing/2014/main" id="{2A4A17E4-03FF-4349-8321-8FDCA2027D7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44" y="2780"/>
              <a:ext cx="265" cy="0"/>
            </a:xfrm>
            <a:prstGeom prst="line">
              <a:avLst/>
            </a:prstGeom>
            <a:noFill/>
            <a:ln w="38100">
              <a:solidFill>
                <a:srgbClr val="FF66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9199" name="Line 55">
              <a:extLst>
                <a:ext uri="{FF2B5EF4-FFF2-40B4-BE49-F238E27FC236}">
                  <a16:creationId xmlns:a16="http://schemas.microsoft.com/office/drawing/2014/main" id="{B2A97F22-90A0-41F4-A808-91C86E34F67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57" y="1201"/>
              <a:ext cx="232" cy="0"/>
            </a:xfrm>
            <a:prstGeom prst="line">
              <a:avLst/>
            </a:prstGeom>
            <a:noFill/>
            <a:ln w="38100">
              <a:solidFill>
                <a:srgbClr val="FF6600"/>
              </a:solidFill>
              <a:round/>
              <a:headEnd/>
              <a:tailEnd type="stealth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49200" name="Group 56">
              <a:extLst>
                <a:ext uri="{FF2B5EF4-FFF2-40B4-BE49-F238E27FC236}">
                  <a16:creationId xmlns:a16="http://schemas.microsoft.com/office/drawing/2014/main" id="{E65070AB-D706-4F28-8759-8CCFF36FFDA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664" y="941"/>
              <a:ext cx="693" cy="384"/>
              <a:chOff x="4944" y="1914"/>
              <a:chExt cx="425" cy="342"/>
            </a:xfrm>
          </p:grpSpPr>
          <p:sp>
            <p:nvSpPr>
              <p:cNvPr id="49213" name="Text Box 57">
                <a:extLst>
                  <a:ext uri="{FF2B5EF4-FFF2-40B4-BE49-F238E27FC236}">
                    <a16:creationId xmlns:a16="http://schemas.microsoft.com/office/drawing/2014/main" id="{800E8F9D-3FA3-4AF3-A2B8-A6F562C8EF4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944" y="1914"/>
                <a:ext cx="425" cy="34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rgbClr val="FF66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rgbClr val="FFFF00"/>
                  </a:buClr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just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000" b="0" i="1" u="none" strike="noStrike" kern="1200" cap="none" spc="0" normalizeH="0" baseline="0" noProof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  </a:t>
                </a:r>
                <a:r>
                  <a:rPr kumimoji="0" lang="en-US" altLang="zh-CN" sz="2400" b="0" i="1" u="none" strike="noStrike" kern="1200" cap="none" spc="0" normalizeH="0" baseline="0" noProof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I</a:t>
                </a:r>
                <a:r>
                  <a:rPr kumimoji="0" lang="en-US" altLang="zh-CN" sz="2400" b="0" i="0" u="none" strike="noStrike" kern="1200" cap="none" spc="0" normalizeH="0" baseline="-25000" noProof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o</a:t>
                </a:r>
              </a:p>
            </p:txBody>
          </p:sp>
          <p:sp>
            <p:nvSpPr>
              <p:cNvPr id="49214" name="Oval 58">
                <a:extLst>
                  <a:ext uri="{FF2B5EF4-FFF2-40B4-BE49-F238E27FC236}">
                    <a16:creationId xmlns:a16="http://schemas.microsoft.com/office/drawing/2014/main" id="{CC65D5D8-FF1C-4AC3-8E57-EB4A6BA361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40" y="1942"/>
                <a:ext cx="19" cy="26"/>
              </a:xfrm>
              <a:prstGeom prst="ellipse">
                <a:avLst/>
              </a:prstGeom>
              <a:solidFill>
                <a:srgbClr val="FFFF00"/>
              </a:solidFill>
              <a:ln w="38100">
                <a:solidFill>
                  <a:srgbClr val="FF66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rgbClr val="FFFF00"/>
                  </a:buClr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</p:grpSp>
        <p:grpSp>
          <p:nvGrpSpPr>
            <p:cNvPr id="49201" name="Group 59">
              <a:extLst>
                <a:ext uri="{FF2B5EF4-FFF2-40B4-BE49-F238E27FC236}">
                  <a16:creationId xmlns:a16="http://schemas.microsoft.com/office/drawing/2014/main" id="{8EE7DB8E-BC7F-4DBE-AEC1-904170906EC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00" y="941"/>
              <a:ext cx="574" cy="384"/>
              <a:chOff x="3408" y="2058"/>
              <a:chExt cx="352" cy="342"/>
            </a:xfrm>
          </p:grpSpPr>
          <p:sp>
            <p:nvSpPr>
              <p:cNvPr id="49211" name="Text Box 60">
                <a:extLst>
                  <a:ext uri="{FF2B5EF4-FFF2-40B4-BE49-F238E27FC236}">
                    <a16:creationId xmlns:a16="http://schemas.microsoft.com/office/drawing/2014/main" id="{09660E2E-B7C3-4E42-B1E4-4AA817E5CDE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408" y="2058"/>
                <a:ext cx="352" cy="34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rgbClr val="FF66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rgbClr val="FFFF00"/>
                  </a:buClr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just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000" b="0" i="1" u="none" strike="noStrike" kern="1200" cap="none" spc="0" normalizeH="0" baseline="0" noProof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  </a:t>
                </a:r>
                <a:r>
                  <a:rPr kumimoji="0" lang="en-US" altLang="zh-CN" sz="2400" b="0" i="1" u="none" strike="noStrike" kern="1200" cap="none" spc="0" normalizeH="0" baseline="0" noProof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I</a:t>
                </a:r>
                <a:r>
                  <a:rPr kumimoji="0" lang="en-US" altLang="zh-CN" sz="2400" b="0" i="0" u="none" strike="noStrike" kern="1200" cap="none" spc="0" normalizeH="0" baseline="-25000" noProof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i</a:t>
                </a:r>
              </a:p>
            </p:txBody>
          </p:sp>
          <p:sp>
            <p:nvSpPr>
              <p:cNvPr id="49212" name="Oval 61">
                <a:extLst>
                  <a:ext uri="{FF2B5EF4-FFF2-40B4-BE49-F238E27FC236}">
                    <a16:creationId xmlns:a16="http://schemas.microsoft.com/office/drawing/2014/main" id="{615234B4-D5A0-47C3-BFB3-7E4BC399A9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04" y="2093"/>
                <a:ext cx="19" cy="19"/>
              </a:xfrm>
              <a:prstGeom prst="ellipse">
                <a:avLst/>
              </a:prstGeom>
              <a:solidFill>
                <a:srgbClr val="FFFF00"/>
              </a:solidFill>
              <a:ln w="38100">
                <a:solidFill>
                  <a:srgbClr val="FF66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rgbClr val="FFFF00"/>
                  </a:buClr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</p:grpSp>
        <p:grpSp>
          <p:nvGrpSpPr>
            <p:cNvPr id="49202" name="Group 62">
              <a:extLst>
                <a:ext uri="{FF2B5EF4-FFF2-40B4-BE49-F238E27FC236}">
                  <a16:creationId xmlns:a16="http://schemas.microsoft.com/office/drawing/2014/main" id="{76054422-98BE-4C6A-B5A3-2072BE93011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02" y="1917"/>
              <a:ext cx="662" cy="384"/>
              <a:chOff x="4416" y="2976"/>
              <a:chExt cx="406" cy="342"/>
            </a:xfrm>
          </p:grpSpPr>
          <p:sp>
            <p:nvSpPr>
              <p:cNvPr id="49209" name="Text Box 63">
                <a:extLst>
                  <a:ext uri="{FF2B5EF4-FFF2-40B4-BE49-F238E27FC236}">
                    <a16:creationId xmlns:a16="http://schemas.microsoft.com/office/drawing/2014/main" id="{57821082-F961-4C5A-88A7-AFC05EA6111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416" y="2976"/>
                <a:ext cx="406" cy="34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rgbClr val="FF66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rgbClr val="FFFF00"/>
                  </a:buClr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just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400" b="0" i="1" u="none" strike="noStrike" kern="1200" cap="none" spc="0" normalizeH="0" baseline="0" noProof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  βI</a:t>
                </a:r>
                <a:r>
                  <a:rPr kumimoji="0" lang="en-US" altLang="zh-CN" sz="2400" b="0" i="0" u="none" strike="noStrike" kern="1200" cap="none" spc="0" normalizeH="0" baseline="-25000" noProof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b</a:t>
                </a:r>
              </a:p>
            </p:txBody>
          </p:sp>
          <p:sp>
            <p:nvSpPr>
              <p:cNvPr id="49210" name="Oval 64">
                <a:extLst>
                  <a:ext uri="{FF2B5EF4-FFF2-40B4-BE49-F238E27FC236}">
                    <a16:creationId xmlns:a16="http://schemas.microsoft.com/office/drawing/2014/main" id="{CBC1CC32-63C1-4EDF-8315-3A29E195CF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61" y="2996"/>
                <a:ext cx="17" cy="28"/>
              </a:xfrm>
              <a:prstGeom prst="ellipse">
                <a:avLst/>
              </a:prstGeom>
              <a:solidFill>
                <a:srgbClr val="FFFF00"/>
              </a:solidFill>
              <a:ln w="38100">
                <a:solidFill>
                  <a:srgbClr val="FF66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rgbClr val="FFFF00"/>
                  </a:buClr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</p:grpSp>
        <p:grpSp>
          <p:nvGrpSpPr>
            <p:cNvPr id="49203" name="Group 65">
              <a:extLst>
                <a:ext uri="{FF2B5EF4-FFF2-40B4-BE49-F238E27FC236}">
                  <a16:creationId xmlns:a16="http://schemas.microsoft.com/office/drawing/2014/main" id="{1004CAB8-D552-4FF3-9522-0AD75A1823C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156" y="1857"/>
              <a:ext cx="604" cy="383"/>
              <a:chOff x="5246" y="2922"/>
              <a:chExt cx="370" cy="342"/>
            </a:xfrm>
          </p:grpSpPr>
          <p:sp>
            <p:nvSpPr>
              <p:cNvPr id="49207" name="Text Box 66">
                <a:extLst>
                  <a:ext uri="{FF2B5EF4-FFF2-40B4-BE49-F238E27FC236}">
                    <a16:creationId xmlns:a16="http://schemas.microsoft.com/office/drawing/2014/main" id="{B31E8C0A-BBC3-40A4-8551-64757F21DC8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246" y="2922"/>
                <a:ext cx="370" cy="34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rgbClr val="FF66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rgbClr val="FFFF00"/>
                  </a:buClr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just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000" b="0" i="1" u="none" strike="noStrike" kern="1200" cap="none" spc="0" normalizeH="0" baseline="0" noProof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 </a:t>
                </a:r>
                <a:r>
                  <a:rPr kumimoji="0" lang="en-US" altLang="zh-CN" sz="2400" b="0" i="1" u="none" strike="noStrike" kern="1200" cap="none" spc="0" normalizeH="0" baseline="0" noProof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U</a:t>
                </a:r>
                <a:r>
                  <a:rPr kumimoji="0" lang="en-US" altLang="zh-CN" sz="2400" b="0" i="0" u="none" strike="noStrike" kern="1200" cap="none" spc="0" normalizeH="0" baseline="-25000" noProof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o</a:t>
                </a:r>
              </a:p>
            </p:txBody>
          </p:sp>
          <p:sp>
            <p:nvSpPr>
              <p:cNvPr id="49208" name="Oval 67">
                <a:extLst>
                  <a:ext uri="{FF2B5EF4-FFF2-40B4-BE49-F238E27FC236}">
                    <a16:creationId xmlns:a16="http://schemas.microsoft.com/office/drawing/2014/main" id="{33F647FF-A4CA-48DE-AD2E-CA87797A8F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9" y="2942"/>
                <a:ext cx="19" cy="26"/>
              </a:xfrm>
              <a:prstGeom prst="ellipse">
                <a:avLst/>
              </a:prstGeom>
              <a:solidFill>
                <a:srgbClr val="FFFF00"/>
              </a:solidFill>
              <a:ln w="38100">
                <a:solidFill>
                  <a:srgbClr val="FF66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rgbClr val="FFFF00"/>
                  </a:buClr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49204" name="Rectangle 69">
              <a:extLst>
                <a:ext uri="{FF2B5EF4-FFF2-40B4-BE49-F238E27FC236}">
                  <a16:creationId xmlns:a16="http://schemas.microsoft.com/office/drawing/2014/main" id="{44DD48B1-01C9-465E-83C5-4F71FAE6BC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48" y="1791"/>
              <a:ext cx="113" cy="352"/>
            </a:xfrm>
            <a:prstGeom prst="rect">
              <a:avLst/>
            </a:prstGeom>
            <a:gradFill rotWithShape="1">
              <a:gsLst>
                <a:gs pos="0">
                  <a:srgbClr val="762F00"/>
                </a:gs>
                <a:gs pos="50000">
                  <a:srgbClr val="FF6600"/>
                </a:gs>
                <a:gs pos="100000">
                  <a:srgbClr val="762F0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>
                  <a:solidFill>
                    <a:srgbClr val="FF66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FFFF00"/>
                </a:buClr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9205" name="Rectangle 70">
              <a:extLst>
                <a:ext uri="{FF2B5EF4-FFF2-40B4-BE49-F238E27FC236}">
                  <a16:creationId xmlns:a16="http://schemas.microsoft.com/office/drawing/2014/main" id="{83FBBA69-EC53-4B58-8EE1-54BAB6B1D0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34" y="1763"/>
              <a:ext cx="113" cy="352"/>
            </a:xfrm>
            <a:prstGeom prst="rect">
              <a:avLst/>
            </a:prstGeom>
            <a:gradFill rotWithShape="1">
              <a:gsLst>
                <a:gs pos="0">
                  <a:srgbClr val="762F00"/>
                </a:gs>
                <a:gs pos="50000">
                  <a:srgbClr val="FF6600"/>
                </a:gs>
                <a:gs pos="100000">
                  <a:srgbClr val="762F0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>
                  <a:solidFill>
                    <a:srgbClr val="FF66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FFFF00"/>
                </a:buClr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9206" name="Rectangle 71">
              <a:extLst>
                <a:ext uri="{FF2B5EF4-FFF2-40B4-BE49-F238E27FC236}">
                  <a16:creationId xmlns:a16="http://schemas.microsoft.com/office/drawing/2014/main" id="{32761446-CDEC-4330-8DCE-38DEEACA73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71" y="1480"/>
              <a:ext cx="113" cy="352"/>
            </a:xfrm>
            <a:prstGeom prst="rect">
              <a:avLst/>
            </a:prstGeom>
            <a:gradFill rotWithShape="1">
              <a:gsLst>
                <a:gs pos="0">
                  <a:srgbClr val="762F00"/>
                </a:gs>
                <a:gs pos="50000">
                  <a:srgbClr val="FF6600"/>
                </a:gs>
                <a:gs pos="100000">
                  <a:srgbClr val="762F0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>
                  <a:solidFill>
                    <a:srgbClr val="FF66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FFFF00"/>
                </a:buClr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28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28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28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28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28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28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628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28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628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28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2822" grpId="0" autoUpdateAnimBg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>
            <a:extLst>
              <a:ext uri="{FF2B5EF4-FFF2-40B4-BE49-F238E27FC236}">
                <a16:creationId xmlns:a16="http://schemas.microsoft.com/office/drawing/2014/main" id="{BD5262D8-2144-4A33-833E-DAEBA07BFBE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1143000"/>
          </a:xfrm>
        </p:spPr>
        <p:txBody>
          <a:bodyPr/>
          <a:lstStyle/>
          <a:p>
            <a:pPr algn="l" eaLnBrk="1" hangingPunct="1"/>
            <a:r>
              <a:rPr lang="en-US" altLang="zh-CN" sz="3600" b="1">
                <a:solidFill>
                  <a:srgbClr val="FFFF00"/>
                </a:solidFill>
                <a:latin typeface="Times New Roman" panose="02020603050405020304" pitchFamily="18" charset="0"/>
              </a:rPr>
              <a:t>② </a:t>
            </a:r>
            <a:r>
              <a:rPr lang="zh-CN" altLang="en-US" sz="3600" b="1">
                <a:solidFill>
                  <a:srgbClr val="FFFF00"/>
                </a:solidFill>
                <a:latin typeface="Times New Roman" panose="02020603050405020304" pitchFamily="18" charset="0"/>
              </a:rPr>
              <a:t>关于提高</a:t>
            </a:r>
            <a:r>
              <a:rPr lang="en-US" altLang="zh-CN" sz="3600" b="1" i="1">
                <a:solidFill>
                  <a:srgbClr val="FFFF00"/>
                </a:solidFill>
                <a:latin typeface="Times New Roman" panose="02020603050405020304" pitchFamily="18" charset="0"/>
              </a:rPr>
              <a:t>A</a:t>
            </a:r>
            <a:r>
              <a:rPr lang="en-US" altLang="zh-CN" sz="3600" b="1" baseline="-30000">
                <a:solidFill>
                  <a:srgbClr val="FFFF00"/>
                </a:solidFill>
                <a:latin typeface="Times New Roman" panose="02020603050405020304" pitchFamily="18" charset="0"/>
              </a:rPr>
              <a:t>u</a:t>
            </a:r>
            <a:r>
              <a:rPr lang="zh-CN" altLang="en-US" sz="3600" b="1">
                <a:solidFill>
                  <a:srgbClr val="FFFF00"/>
                </a:solidFill>
                <a:latin typeface="Times New Roman" panose="02020603050405020304" pitchFamily="18" charset="0"/>
              </a:rPr>
              <a:t>的讨论</a:t>
            </a:r>
            <a:r>
              <a:rPr lang="zh-CN" altLang="en-US" sz="3600">
                <a:solidFill>
                  <a:srgbClr val="FFFF00"/>
                </a:solidFill>
                <a:latin typeface="Times New Roman" panose="02020603050405020304" pitchFamily="18" charset="0"/>
              </a:rPr>
              <a:t> </a:t>
            </a:r>
          </a:p>
        </p:txBody>
      </p:sp>
      <p:sp>
        <p:nvSpPr>
          <p:cNvPr id="163843" name="Rectangle 3">
            <a:extLst>
              <a:ext uri="{FF2B5EF4-FFF2-40B4-BE49-F238E27FC236}">
                <a16:creationId xmlns:a16="http://schemas.microsoft.com/office/drawing/2014/main" id="{A8115D25-57FC-427E-B375-47525F1EA05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22288" y="1538288"/>
            <a:ext cx="7772400" cy="990600"/>
          </a:xfrm>
        </p:spPr>
        <p:txBody>
          <a:bodyPr/>
          <a:lstStyle/>
          <a:p>
            <a:pPr eaLnBrk="1" hangingPunct="1"/>
            <a:r>
              <a:rPr lang="zh-CN" altLang="en-US" b="1">
                <a:solidFill>
                  <a:srgbClr val="FFFF00"/>
                </a:solidFill>
              </a:rPr>
              <a:t>式</a:t>
            </a:r>
          </a:p>
        </p:txBody>
      </p:sp>
      <p:sp>
        <p:nvSpPr>
          <p:cNvPr id="163844" name="Rectangle 4">
            <a:extLst>
              <a:ext uri="{FF2B5EF4-FFF2-40B4-BE49-F238E27FC236}">
                <a16:creationId xmlns:a16="http://schemas.microsoft.com/office/drawing/2014/main" id="{5B261696-D240-48D3-915B-C87D5E8248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163" y="2484438"/>
            <a:ext cx="7696200" cy="301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FF00"/>
              </a:buClr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FF0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1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66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要提高</a:t>
            </a:r>
            <a:r>
              <a:rPr kumimoji="1" lang="en-US" altLang="zh-CN" sz="2400" b="1" i="1" u="none" strike="noStrike" kern="1200" cap="none" spc="0" normalizeH="0" baseline="0" noProof="0">
                <a:ln>
                  <a:noFill/>
                </a:ln>
                <a:solidFill>
                  <a:srgbClr val="66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A</a:t>
            </a:r>
            <a:r>
              <a:rPr kumimoji="1" lang="en-US" altLang="zh-CN" sz="2400" b="1" i="0" u="none" strike="noStrike" kern="1200" cap="none" spc="0" normalizeH="0" baseline="-30000" noProof="0">
                <a:ln>
                  <a:noFill/>
                </a:ln>
                <a:solidFill>
                  <a:srgbClr val="66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u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FF00"/>
              </a:buClr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1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可以增大</a:t>
            </a:r>
            <a:r>
              <a:rPr kumimoji="1" lang="en-US" altLang="zh-CN" sz="2400" b="1" i="1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β</a:t>
            </a:r>
            <a:r>
              <a:rPr kumimoji="1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；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FF00"/>
              </a:buClr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1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增大交流负载电阻</a:t>
            </a:r>
            <a:r>
              <a:rPr kumimoji="1" lang="en-US" altLang="zh-CN" sz="2400" b="1" i="1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R</a:t>
            </a:r>
            <a:r>
              <a:rPr kumimoji="1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'</a:t>
            </a:r>
            <a:r>
              <a:rPr kumimoji="1" lang="en-US" altLang="zh-CN" sz="2400" b="1" i="0" u="none" strike="noStrike" kern="1200" cap="none" spc="0" normalizeH="0" baseline="-3000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L</a:t>
            </a:r>
            <a:r>
              <a:rPr kumimoji="1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；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FF00"/>
              </a:buClr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1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减小</a:t>
            </a:r>
            <a:r>
              <a:rPr kumimoji="1" lang="en-US" altLang="zh-CN" sz="2400" b="1" i="1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R</a:t>
            </a:r>
            <a:r>
              <a:rPr kumimoji="1" lang="en-US" altLang="zh-CN" sz="2400" b="1" i="0" u="none" strike="noStrike" kern="1200" cap="none" spc="0" normalizeH="0" baseline="-3000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b</a:t>
            </a:r>
            <a:r>
              <a:rPr kumimoji="1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；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FF00"/>
              </a:buClr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1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增大静态发射极电流</a:t>
            </a:r>
            <a:r>
              <a:rPr kumimoji="1" lang="en-US" altLang="zh-CN" sz="2400" b="1" i="1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I</a:t>
            </a:r>
            <a:r>
              <a:rPr kumimoji="1" lang="en-US" altLang="zh-CN" sz="2400" b="1" i="0" u="none" strike="noStrike" kern="1200" cap="none" spc="0" normalizeH="0" baseline="-3000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EQ</a:t>
            </a:r>
            <a:r>
              <a:rPr kumimoji="1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来使</a:t>
            </a:r>
            <a:r>
              <a:rPr kumimoji="1" lang="en-US" altLang="zh-CN" sz="2400" b="1" i="1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r</a:t>
            </a:r>
            <a:r>
              <a:rPr kumimoji="1" lang="en-US" altLang="zh-CN" sz="2400" b="1" i="0" u="none" strike="noStrike" kern="1200" cap="none" spc="0" normalizeH="0" baseline="-3000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be</a:t>
            </a:r>
            <a:r>
              <a:rPr kumimoji="1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减小。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FF00"/>
              </a:buClr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1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66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但实际上</a:t>
            </a:r>
            <a:r>
              <a:rPr kumimoji="1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，</a:t>
            </a:r>
            <a:r>
              <a:rPr kumimoji="1" lang="en-US" altLang="zh-CN" sz="2400" b="1" i="1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A</a:t>
            </a:r>
            <a:r>
              <a:rPr kumimoji="1" lang="en-US" altLang="zh-CN" sz="2400" b="1" i="0" u="none" strike="noStrike" kern="1200" cap="none" spc="0" normalizeH="0" baseline="-3000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u</a:t>
            </a:r>
            <a:r>
              <a:rPr kumimoji="1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与这些参数之间并不是简单的正比关系。</a:t>
            </a:r>
            <a:endParaRPr kumimoji="1" lang="zh-CN" altLang="en-US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graphicFrame>
        <p:nvGraphicFramePr>
          <p:cNvPr id="163845" name="Object 5">
            <a:extLst>
              <a:ext uri="{FF2B5EF4-FFF2-40B4-BE49-F238E27FC236}">
                <a16:creationId xmlns:a16="http://schemas.microsoft.com/office/drawing/2014/main" id="{8F6A6211-02DD-45AE-9362-3C7A2AB5C16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811463" y="1538288"/>
          <a:ext cx="3303587" cy="1195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2" imgW="1143115" imgH="380890" progId="Equation.3">
                  <p:embed/>
                </p:oleObj>
              </mc:Choice>
              <mc:Fallback>
                <p:oleObj name="公式" r:id="rId2" imgW="1143115" imgH="380890" progId="Equation.3">
                  <p:embed/>
                  <p:pic>
                    <p:nvPicPr>
                      <p:cNvPr id="163845" name="Object 5">
                        <a:extLst>
                          <a:ext uri="{FF2B5EF4-FFF2-40B4-BE49-F238E27FC236}">
                            <a16:creationId xmlns:a16="http://schemas.microsoft.com/office/drawing/2014/main" id="{8F6A6211-02DD-45AE-9362-3C7A2AB5C16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11463" y="1538288"/>
                        <a:ext cx="3303587" cy="1195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38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38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38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38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38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38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843" grpId="0" build="p" autoUpdateAnimBg="0"/>
      <p:bldP spid="163844" grpId="0" autoUpdateAnimBg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>
            <a:extLst>
              <a:ext uri="{FF2B5EF4-FFF2-40B4-BE49-F238E27FC236}">
                <a16:creationId xmlns:a16="http://schemas.microsoft.com/office/drawing/2014/main" id="{05E332CD-2326-4B19-BCAC-9BF059C1B1A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pPr algn="l" eaLnBrk="1" hangingPunct="1"/>
            <a:r>
              <a:rPr lang="en-US" altLang="zh-CN" sz="3600" b="1">
                <a:solidFill>
                  <a:srgbClr val="FFFF00"/>
                </a:solidFill>
                <a:latin typeface="Times New Roman" panose="02020603050405020304" pitchFamily="18" charset="0"/>
              </a:rPr>
              <a:t>③ </a:t>
            </a:r>
            <a:r>
              <a:rPr lang="zh-CN" altLang="en-US" sz="3600" b="1">
                <a:solidFill>
                  <a:srgbClr val="FFFF00"/>
                </a:solidFill>
                <a:latin typeface="Times New Roman" panose="02020603050405020304" pitchFamily="18" charset="0"/>
              </a:rPr>
              <a:t>考虑信号源内阻</a:t>
            </a:r>
            <a:r>
              <a:rPr lang="en-US" altLang="zh-CN" sz="3600" b="1" i="1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altLang="zh-CN" sz="3600" b="1" baseline="-3000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zh-CN" altLang="en-US" sz="3600" b="1">
                <a:solidFill>
                  <a:srgbClr val="FFFF00"/>
                </a:solidFill>
                <a:latin typeface="Times New Roman" panose="02020603050405020304" pitchFamily="18" charset="0"/>
              </a:rPr>
              <a:t>时电压</a:t>
            </a:r>
            <a:br>
              <a:rPr lang="zh-CN" altLang="en-US" sz="3600" b="1">
                <a:solidFill>
                  <a:srgbClr val="FFFF00"/>
                </a:solidFill>
                <a:latin typeface="Times New Roman" panose="02020603050405020304" pitchFamily="18" charset="0"/>
              </a:rPr>
            </a:br>
            <a:r>
              <a:rPr lang="zh-CN" altLang="en-US" sz="3600" b="1">
                <a:solidFill>
                  <a:srgbClr val="FFFF00"/>
                </a:solidFill>
                <a:latin typeface="Times New Roman" panose="02020603050405020304" pitchFamily="18" charset="0"/>
              </a:rPr>
              <a:t>     放大倍数的计算</a:t>
            </a:r>
          </a:p>
        </p:txBody>
      </p:sp>
      <p:grpSp>
        <p:nvGrpSpPr>
          <p:cNvPr id="164867" name="Group 3">
            <a:extLst>
              <a:ext uri="{FF2B5EF4-FFF2-40B4-BE49-F238E27FC236}">
                <a16:creationId xmlns:a16="http://schemas.microsoft.com/office/drawing/2014/main" id="{301D66D1-120C-4A49-8CE8-6B7F9C924219}"/>
              </a:ext>
            </a:extLst>
          </p:cNvPr>
          <p:cNvGrpSpPr>
            <a:grpSpLocks/>
          </p:cNvGrpSpPr>
          <p:nvPr/>
        </p:nvGrpSpPr>
        <p:grpSpPr bwMode="auto">
          <a:xfrm>
            <a:off x="533400" y="1447800"/>
            <a:ext cx="7696200" cy="685800"/>
            <a:chOff x="336" y="912"/>
            <a:chExt cx="4848" cy="432"/>
          </a:xfrm>
        </p:grpSpPr>
        <p:sp>
          <p:nvSpPr>
            <p:cNvPr id="51268" name="Rectangle 4">
              <a:extLst>
                <a:ext uri="{FF2B5EF4-FFF2-40B4-BE49-F238E27FC236}">
                  <a16:creationId xmlns:a16="http://schemas.microsoft.com/office/drawing/2014/main" id="{A5B7D362-456F-48DA-902E-76142118DB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" y="960"/>
              <a:ext cx="4848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FF00"/>
                </a:buClr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just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3200" b="1" i="0" u="none" strike="noStrike" kern="1200" cap="none" spc="0" normalizeH="0" baseline="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对信号源电压     的电压放大倍数定义为</a:t>
              </a:r>
            </a:p>
          </p:txBody>
        </p:sp>
        <p:graphicFrame>
          <p:nvGraphicFramePr>
            <p:cNvPr id="51269" name="Object 5">
              <a:extLst>
                <a:ext uri="{FF2B5EF4-FFF2-40B4-BE49-F238E27FC236}">
                  <a16:creationId xmlns:a16="http://schemas.microsoft.com/office/drawing/2014/main" id="{F645E1F2-379E-416B-9FD9-12E6682AE3EC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920" y="912"/>
            <a:ext cx="340" cy="43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" imgW="114265" imgH="163305" progId="Equation.3">
                    <p:embed/>
                  </p:oleObj>
                </mc:Choice>
                <mc:Fallback>
                  <p:oleObj name="Equation" r:id="rId2" imgW="114265" imgH="163305" progId="Equation.3">
                    <p:embed/>
                    <p:pic>
                      <p:nvPicPr>
                        <p:cNvPr id="51269" name="Object 5">
                          <a:extLst>
                            <a:ext uri="{FF2B5EF4-FFF2-40B4-BE49-F238E27FC236}">
                              <a16:creationId xmlns:a16="http://schemas.microsoft.com/office/drawing/2014/main" id="{F645E1F2-379E-416B-9FD9-12E6682AE3E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20" y="912"/>
                          <a:ext cx="340" cy="43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64870" name="Object 6">
            <a:extLst>
              <a:ext uri="{FF2B5EF4-FFF2-40B4-BE49-F238E27FC236}">
                <a16:creationId xmlns:a16="http://schemas.microsoft.com/office/drawing/2014/main" id="{16393EEE-EBAC-49D7-B973-CAD2CC7297C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632075" y="2057400"/>
          <a:ext cx="1719263" cy="1290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4" imgW="533313" imgH="380890" progId="Equation.3">
                  <p:embed/>
                </p:oleObj>
              </mc:Choice>
              <mc:Fallback>
                <p:oleObj name="公式" r:id="rId4" imgW="533313" imgH="380890" progId="Equation.3">
                  <p:embed/>
                  <p:pic>
                    <p:nvPicPr>
                      <p:cNvPr id="164870" name="Object 6">
                        <a:extLst>
                          <a:ext uri="{FF2B5EF4-FFF2-40B4-BE49-F238E27FC236}">
                            <a16:creationId xmlns:a16="http://schemas.microsoft.com/office/drawing/2014/main" id="{16393EEE-EBAC-49D7-B973-CAD2CC7297C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32075" y="2057400"/>
                        <a:ext cx="1719263" cy="12906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CCFFCC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4871" name="Rectangle 7">
            <a:extLst>
              <a:ext uri="{FF2B5EF4-FFF2-40B4-BE49-F238E27FC236}">
                <a16:creationId xmlns:a16="http://schemas.microsoft.com/office/drawing/2014/main" id="{634ECF92-B980-4AD8-9BEA-7825F6170B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" y="3230563"/>
            <a:ext cx="449580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FF00"/>
              </a:buClr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3200" b="1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由微变等效电路可得</a:t>
            </a:r>
          </a:p>
        </p:txBody>
      </p:sp>
      <p:graphicFrame>
        <p:nvGraphicFramePr>
          <p:cNvPr id="164872" name="Object 8">
            <a:extLst>
              <a:ext uri="{FF2B5EF4-FFF2-40B4-BE49-F238E27FC236}">
                <a16:creationId xmlns:a16="http://schemas.microsoft.com/office/drawing/2014/main" id="{050DB22E-9180-4EB6-9D41-44999C7A580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15950" y="3989388"/>
          <a:ext cx="4406900" cy="1158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6" imgW="1687220" imgH="380890" progId="Equation.3">
                  <p:embed/>
                </p:oleObj>
              </mc:Choice>
              <mc:Fallback>
                <p:oleObj name="公式" r:id="rId6" imgW="1687220" imgH="380890" progId="Equation.3">
                  <p:embed/>
                  <p:pic>
                    <p:nvPicPr>
                      <p:cNvPr id="164872" name="Object 8">
                        <a:extLst>
                          <a:ext uri="{FF2B5EF4-FFF2-40B4-BE49-F238E27FC236}">
                            <a16:creationId xmlns:a16="http://schemas.microsoft.com/office/drawing/2014/main" id="{050DB22E-9180-4EB6-9D41-44999C7A580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5950" y="3989388"/>
                        <a:ext cx="4406900" cy="1158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CC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4873" name="Object 9">
            <a:extLst>
              <a:ext uri="{FF2B5EF4-FFF2-40B4-BE49-F238E27FC236}">
                <a16:creationId xmlns:a16="http://schemas.microsoft.com/office/drawing/2014/main" id="{E1A8466C-3046-474F-A18C-1DDC50C6C22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06450" y="5278438"/>
          <a:ext cx="6083300" cy="1165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8" imgW="2285995" imgH="380890" progId="Equation.3">
                  <p:embed/>
                </p:oleObj>
              </mc:Choice>
              <mc:Fallback>
                <p:oleObj name="公式" r:id="rId8" imgW="2285995" imgH="380890" progId="Equation.3">
                  <p:embed/>
                  <p:pic>
                    <p:nvPicPr>
                      <p:cNvPr id="164873" name="Object 9">
                        <a:extLst>
                          <a:ext uri="{FF2B5EF4-FFF2-40B4-BE49-F238E27FC236}">
                            <a16:creationId xmlns:a16="http://schemas.microsoft.com/office/drawing/2014/main" id="{E1A8466C-3046-474F-A18C-1DDC50C6C22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6450" y="5278438"/>
                        <a:ext cx="6083300" cy="1165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CC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1208" name="Group 190">
            <a:extLst>
              <a:ext uri="{FF2B5EF4-FFF2-40B4-BE49-F238E27FC236}">
                <a16:creationId xmlns:a16="http://schemas.microsoft.com/office/drawing/2014/main" id="{C81DCA63-5830-4AE9-8384-78E0E3F859DD}"/>
              </a:ext>
            </a:extLst>
          </p:cNvPr>
          <p:cNvGrpSpPr>
            <a:grpSpLocks/>
          </p:cNvGrpSpPr>
          <p:nvPr/>
        </p:nvGrpSpPr>
        <p:grpSpPr bwMode="auto">
          <a:xfrm>
            <a:off x="4624388" y="2124075"/>
            <a:ext cx="4519612" cy="3114675"/>
            <a:chOff x="2913" y="1338"/>
            <a:chExt cx="2847" cy="1962"/>
          </a:xfrm>
        </p:grpSpPr>
        <p:sp>
          <p:nvSpPr>
            <p:cNvPr id="51209" name="Text Box 131">
              <a:extLst>
                <a:ext uri="{FF2B5EF4-FFF2-40B4-BE49-F238E27FC236}">
                  <a16:creationId xmlns:a16="http://schemas.microsoft.com/office/drawing/2014/main" id="{11E81C38-0FA4-449C-B570-AF2003C1C3C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58" y="2989"/>
              <a:ext cx="1579" cy="3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66FF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FFFF00"/>
                </a:buClr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(</a:t>
              </a:r>
              <a:r>
                <a:rPr kumimoji="0" lang="en-US" altLang="zh-CN" sz="2000" b="0" i="1" u="none" strike="noStrike" kern="1200" cap="none" spc="0" normalizeH="0" baseline="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b</a:t>
              </a:r>
              <a:r>
                <a:rPr kumimoji="0" lang="en-US" altLang="zh-CN" sz="2000" b="0" i="0" u="none" strike="noStrike" kern="1200" cap="none" spc="0" normalizeH="0" baseline="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) </a:t>
              </a:r>
              <a:r>
                <a:rPr kumimoji="0" lang="zh-CN" alt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微变等效电路</a:t>
              </a:r>
            </a:p>
          </p:txBody>
        </p:sp>
        <p:sp>
          <p:nvSpPr>
            <p:cNvPr id="51210" name="Text Box 132">
              <a:extLst>
                <a:ext uri="{FF2B5EF4-FFF2-40B4-BE49-F238E27FC236}">
                  <a16:creationId xmlns:a16="http://schemas.microsoft.com/office/drawing/2014/main" id="{EB11C684-D1F9-4A39-92A1-D8FFC8CC7AA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05" y="2113"/>
              <a:ext cx="505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66FF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FFFF00"/>
                </a:buClr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1" u="none" strike="noStrike" kern="1200" cap="none" spc="0" normalizeH="0" baseline="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R</a:t>
              </a:r>
              <a:r>
                <a:rPr kumimoji="0" lang="en-US" altLang="zh-CN" sz="2000" b="0" i="0" u="none" strike="noStrike" kern="1200" cap="none" spc="0" normalizeH="0" baseline="-2500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L</a:t>
              </a:r>
              <a:endParaRPr kumimoji="0" lang="en-US" altLang="zh-CN" sz="2000" b="0" i="1" u="none" strike="noStrike" kern="1200" cap="none" spc="0" normalizeH="0" baseline="-2500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1211" name="Text Box 133">
              <a:extLst>
                <a:ext uri="{FF2B5EF4-FFF2-40B4-BE49-F238E27FC236}">
                  <a16:creationId xmlns:a16="http://schemas.microsoft.com/office/drawing/2014/main" id="{30EEB3A9-40C3-4585-BD50-3CF3F7D9E1D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57" y="2800"/>
              <a:ext cx="494" cy="27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66FF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FFFF00"/>
                </a:buClr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1" u="none" strike="noStrike" kern="1200" cap="none" spc="0" normalizeH="0" baseline="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R</a:t>
              </a:r>
              <a:r>
                <a:rPr kumimoji="0" lang="en-US" altLang="zh-CN" sz="2000" b="0" i="0" u="none" strike="noStrike" kern="1200" cap="none" spc="0" normalizeH="0" baseline="-2500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i</a:t>
              </a:r>
            </a:p>
          </p:txBody>
        </p:sp>
        <p:sp>
          <p:nvSpPr>
            <p:cNvPr id="51212" name="Line 134">
              <a:extLst>
                <a:ext uri="{FF2B5EF4-FFF2-40B4-BE49-F238E27FC236}">
                  <a16:creationId xmlns:a16="http://schemas.microsoft.com/office/drawing/2014/main" id="{1596BF7B-EA31-402F-B39F-8B818F862C0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98" y="2835"/>
              <a:ext cx="2142" cy="0"/>
            </a:xfrm>
            <a:prstGeom prst="line">
              <a:avLst/>
            </a:prstGeom>
            <a:noFill/>
            <a:ln w="38100">
              <a:solidFill>
                <a:srgbClr val="FF66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1213" name="Line 135">
              <a:extLst>
                <a:ext uri="{FF2B5EF4-FFF2-40B4-BE49-F238E27FC236}">
                  <a16:creationId xmlns:a16="http://schemas.microsoft.com/office/drawing/2014/main" id="{FA30C3CE-8612-4499-987B-6B1B326FAF7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10" y="1682"/>
              <a:ext cx="829" cy="0"/>
            </a:xfrm>
            <a:prstGeom prst="line">
              <a:avLst/>
            </a:prstGeom>
            <a:noFill/>
            <a:ln w="38100">
              <a:solidFill>
                <a:srgbClr val="FF66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1214" name="Line 136">
              <a:extLst>
                <a:ext uri="{FF2B5EF4-FFF2-40B4-BE49-F238E27FC236}">
                  <a16:creationId xmlns:a16="http://schemas.microsoft.com/office/drawing/2014/main" id="{DDDC36B9-9E07-4EEF-B981-AB8036002A4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28" y="1682"/>
              <a:ext cx="0" cy="1153"/>
            </a:xfrm>
            <a:prstGeom prst="line">
              <a:avLst/>
            </a:prstGeom>
            <a:noFill/>
            <a:ln w="38100">
              <a:solidFill>
                <a:srgbClr val="FF6600"/>
              </a:solidFill>
              <a:round/>
              <a:headEnd/>
              <a:tailEnd type="oval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1215" name="Line 137">
              <a:extLst>
                <a:ext uri="{FF2B5EF4-FFF2-40B4-BE49-F238E27FC236}">
                  <a16:creationId xmlns:a16="http://schemas.microsoft.com/office/drawing/2014/main" id="{64BE76BD-C61D-486C-BCC7-C6861066E3C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97" y="1695"/>
              <a:ext cx="0" cy="1140"/>
            </a:xfrm>
            <a:prstGeom prst="line">
              <a:avLst/>
            </a:prstGeom>
            <a:noFill/>
            <a:ln w="38100">
              <a:solidFill>
                <a:srgbClr val="FF6600"/>
              </a:solidFill>
              <a:round/>
              <a:headEnd/>
              <a:tailEnd type="oval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1216" name="Line 138">
              <a:extLst>
                <a:ext uri="{FF2B5EF4-FFF2-40B4-BE49-F238E27FC236}">
                  <a16:creationId xmlns:a16="http://schemas.microsoft.com/office/drawing/2014/main" id="{26F07561-F87D-4281-B0D9-7603ED41C08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498" y="1693"/>
              <a:ext cx="939" cy="2"/>
            </a:xfrm>
            <a:prstGeom prst="line">
              <a:avLst/>
            </a:prstGeom>
            <a:noFill/>
            <a:ln w="38100">
              <a:solidFill>
                <a:srgbClr val="FF66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1217" name="Line 139">
              <a:extLst>
                <a:ext uri="{FF2B5EF4-FFF2-40B4-BE49-F238E27FC236}">
                  <a16:creationId xmlns:a16="http://schemas.microsoft.com/office/drawing/2014/main" id="{6246D004-E135-42CC-A4D7-EC042E02129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58" y="1695"/>
              <a:ext cx="0" cy="1140"/>
            </a:xfrm>
            <a:prstGeom prst="line">
              <a:avLst/>
            </a:prstGeom>
            <a:noFill/>
            <a:ln w="38100">
              <a:solidFill>
                <a:srgbClr val="FF6600"/>
              </a:solidFill>
              <a:round/>
              <a:headEnd type="oval" w="sm" len="sm"/>
              <a:tailEnd type="oval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1218" name="Rectangle 140">
              <a:extLst>
                <a:ext uri="{FF2B5EF4-FFF2-40B4-BE49-F238E27FC236}">
                  <a16:creationId xmlns:a16="http://schemas.microsoft.com/office/drawing/2014/main" id="{B6576723-DCEB-4AB2-81F5-8F7A7699E9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75" y="2132"/>
              <a:ext cx="114" cy="312"/>
            </a:xfrm>
            <a:prstGeom prst="rect">
              <a:avLst/>
            </a:prstGeom>
            <a:gradFill rotWithShape="1">
              <a:gsLst>
                <a:gs pos="0">
                  <a:srgbClr val="762F00"/>
                </a:gs>
                <a:gs pos="50000">
                  <a:srgbClr val="FF6600"/>
                </a:gs>
                <a:gs pos="100000">
                  <a:srgbClr val="762F0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>
                  <a:solidFill>
                    <a:srgbClr val="66FF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FFFF00"/>
                </a:buClr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1219" name="AutoShape 141">
              <a:extLst>
                <a:ext uri="{FF2B5EF4-FFF2-40B4-BE49-F238E27FC236}">
                  <a16:creationId xmlns:a16="http://schemas.microsoft.com/office/drawing/2014/main" id="{2EB395F1-ADBB-4689-A1E3-FD5BC45108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44" y="2075"/>
              <a:ext cx="123" cy="304"/>
            </a:xfrm>
            <a:prstGeom prst="diamond">
              <a:avLst/>
            </a:prstGeom>
            <a:solidFill>
              <a:srgbClr val="FFFFFF"/>
            </a:solidFill>
            <a:ln w="38100">
              <a:solidFill>
                <a:srgbClr val="FF66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FFFF00"/>
                </a:buClr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1220" name="Line 142">
              <a:extLst>
                <a:ext uri="{FF2B5EF4-FFF2-40B4-BE49-F238E27FC236}">
                  <a16:creationId xmlns:a16="http://schemas.microsoft.com/office/drawing/2014/main" id="{38A22C3F-BDE8-4B42-B405-01392DD700C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43" y="2240"/>
              <a:ext cx="123" cy="0"/>
            </a:xfrm>
            <a:prstGeom prst="line">
              <a:avLst/>
            </a:prstGeom>
            <a:noFill/>
            <a:ln w="38100">
              <a:solidFill>
                <a:srgbClr val="FF66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1221" name="Line 143">
              <a:extLst>
                <a:ext uri="{FF2B5EF4-FFF2-40B4-BE49-F238E27FC236}">
                  <a16:creationId xmlns:a16="http://schemas.microsoft.com/office/drawing/2014/main" id="{7C3FF63A-8FF1-4BB1-86DE-6563477A5CD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37" y="1631"/>
              <a:ext cx="202" cy="0"/>
            </a:xfrm>
            <a:prstGeom prst="line">
              <a:avLst/>
            </a:prstGeom>
            <a:noFill/>
            <a:ln w="38100">
              <a:solidFill>
                <a:srgbClr val="FF6600"/>
              </a:solidFill>
              <a:round/>
              <a:headEnd/>
              <a:tailEnd type="stealth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1222" name="Line 144">
              <a:extLst>
                <a:ext uri="{FF2B5EF4-FFF2-40B4-BE49-F238E27FC236}">
                  <a16:creationId xmlns:a16="http://schemas.microsoft.com/office/drawing/2014/main" id="{87FB5229-0243-4996-95D0-5C8FFAAAF95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070" y="1657"/>
              <a:ext cx="270" cy="0"/>
            </a:xfrm>
            <a:prstGeom prst="line">
              <a:avLst/>
            </a:prstGeom>
            <a:noFill/>
            <a:ln w="38100">
              <a:solidFill>
                <a:srgbClr val="FF6600"/>
              </a:solidFill>
              <a:round/>
              <a:headEnd/>
              <a:tailEnd type="stealth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1223" name="Line 145">
              <a:extLst>
                <a:ext uri="{FF2B5EF4-FFF2-40B4-BE49-F238E27FC236}">
                  <a16:creationId xmlns:a16="http://schemas.microsoft.com/office/drawing/2014/main" id="{806D588C-7BF1-4C68-A79F-27F7CD2D344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76" y="1745"/>
              <a:ext cx="0" cy="267"/>
            </a:xfrm>
            <a:prstGeom prst="line">
              <a:avLst/>
            </a:prstGeom>
            <a:noFill/>
            <a:ln w="38100">
              <a:solidFill>
                <a:srgbClr val="FF6600"/>
              </a:solidFill>
              <a:round/>
              <a:headEnd/>
              <a:tailEnd type="stealth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1224" name="Text Box 146">
              <a:extLst>
                <a:ext uri="{FF2B5EF4-FFF2-40B4-BE49-F238E27FC236}">
                  <a16:creationId xmlns:a16="http://schemas.microsoft.com/office/drawing/2014/main" id="{21B5E640-351B-48E7-8102-DF88510AE60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99" y="1904"/>
              <a:ext cx="409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66FF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FFFF00"/>
                </a:buClr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1" u="none" strike="noStrike" kern="1200" cap="none" spc="0" normalizeH="0" baseline="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R</a:t>
              </a:r>
              <a:r>
                <a:rPr kumimoji="0" lang="en-US" altLang="zh-CN" sz="2000" b="0" i="0" u="none" strike="noStrike" kern="1200" cap="none" spc="0" normalizeH="0" baseline="-2500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s</a:t>
              </a:r>
            </a:p>
          </p:txBody>
        </p:sp>
        <p:sp>
          <p:nvSpPr>
            <p:cNvPr id="51225" name="Text Box 147">
              <a:extLst>
                <a:ext uri="{FF2B5EF4-FFF2-40B4-BE49-F238E27FC236}">
                  <a16:creationId xmlns:a16="http://schemas.microsoft.com/office/drawing/2014/main" id="{CCBBDE20-8FA0-4A70-8B46-D18A36DCF03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68" y="1396"/>
              <a:ext cx="488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66FF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FFFF00"/>
                </a:buClr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1" u="none" strike="noStrike" kern="1200" cap="none" spc="0" normalizeH="0" baseline="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R</a:t>
              </a:r>
              <a:r>
                <a:rPr kumimoji="0" lang="en-US" altLang="zh-CN" sz="2000" b="0" i="0" u="none" strike="noStrike" kern="1200" cap="none" spc="0" normalizeH="0" baseline="-2500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b</a:t>
              </a:r>
              <a:endParaRPr kumimoji="0" lang="en-US" altLang="zh-CN" sz="2000" b="0" i="1" u="none" strike="noStrike" kern="1200" cap="none" spc="0" normalizeH="0" baseline="-2500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1226" name="Text Box 148">
              <a:extLst>
                <a:ext uri="{FF2B5EF4-FFF2-40B4-BE49-F238E27FC236}">
                  <a16:creationId xmlns:a16="http://schemas.microsoft.com/office/drawing/2014/main" id="{A1B32BC8-C2D9-4D15-A2C9-2D71CE5C64C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04" y="2089"/>
              <a:ext cx="459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66FF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FFFF00"/>
                </a:buClr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1" u="none" strike="noStrike" kern="1200" cap="none" spc="0" normalizeH="0" baseline="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r</a:t>
              </a:r>
              <a:r>
                <a:rPr kumimoji="0" lang="en-US" altLang="zh-CN" sz="2000" b="0" i="0" u="none" strike="noStrike" kern="1200" cap="none" spc="0" normalizeH="0" baseline="-2500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be</a:t>
              </a:r>
            </a:p>
          </p:txBody>
        </p:sp>
        <p:sp>
          <p:nvSpPr>
            <p:cNvPr id="51227" name="Text Box 149">
              <a:extLst>
                <a:ext uri="{FF2B5EF4-FFF2-40B4-BE49-F238E27FC236}">
                  <a16:creationId xmlns:a16="http://schemas.microsoft.com/office/drawing/2014/main" id="{A559B1BF-D7D9-4E67-910B-BFF5514404D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83" y="2246"/>
              <a:ext cx="406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66FF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FFFF00"/>
                </a:buClr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1" u="none" strike="noStrike" kern="1200" cap="none" spc="0" normalizeH="0" baseline="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R</a:t>
              </a:r>
              <a:r>
                <a:rPr kumimoji="0" lang="en-US" altLang="zh-CN" sz="2000" b="0" i="0" u="none" strike="noStrike" kern="1200" cap="none" spc="0" normalizeH="0" baseline="-2500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c</a:t>
              </a:r>
            </a:p>
          </p:txBody>
        </p:sp>
        <p:sp>
          <p:nvSpPr>
            <p:cNvPr id="51228" name="Text Box 150">
              <a:extLst>
                <a:ext uri="{FF2B5EF4-FFF2-40B4-BE49-F238E27FC236}">
                  <a16:creationId xmlns:a16="http://schemas.microsoft.com/office/drawing/2014/main" id="{7658F258-EDAE-4092-924D-B697D3FFA08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59" y="2817"/>
              <a:ext cx="471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66FF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FFFF00"/>
                </a:buClr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1" u="none" strike="noStrike" kern="1200" cap="none" spc="0" normalizeH="0" baseline="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R</a:t>
              </a:r>
              <a:r>
                <a:rPr kumimoji="0" lang="en-US" altLang="zh-CN" sz="2000" b="0" i="0" u="none" strike="noStrike" kern="1200" cap="none" spc="0" normalizeH="0" baseline="-2500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o</a:t>
              </a:r>
            </a:p>
          </p:txBody>
        </p:sp>
        <p:sp>
          <p:nvSpPr>
            <p:cNvPr id="51229" name="Text Box 151">
              <a:extLst>
                <a:ext uri="{FF2B5EF4-FFF2-40B4-BE49-F238E27FC236}">
                  <a16:creationId xmlns:a16="http://schemas.microsoft.com/office/drawing/2014/main" id="{1A8CB2C8-BD6D-413A-B359-ECCD4446438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10" y="1665"/>
              <a:ext cx="315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66FF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FFFF00"/>
                </a:buClr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+</a:t>
              </a:r>
            </a:p>
          </p:txBody>
        </p:sp>
        <p:sp>
          <p:nvSpPr>
            <p:cNvPr id="51230" name="Text Box 152">
              <a:extLst>
                <a:ext uri="{FF2B5EF4-FFF2-40B4-BE49-F238E27FC236}">
                  <a16:creationId xmlns:a16="http://schemas.microsoft.com/office/drawing/2014/main" id="{6939BEAF-AB0B-4EFA-8465-8EF9116A89B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78" y="2468"/>
              <a:ext cx="325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66FF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FFFF00"/>
                </a:buClr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-</a:t>
              </a:r>
            </a:p>
          </p:txBody>
        </p:sp>
        <p:sp>
          <p:nvSpPr>
            <p:cNvPr id="51231" name="Text Box 153">
              <a:extLst>
                <a:ext uri="{FF2B5EF4-FFF2-40B4-BE49-F238E27FC236}">
                  <a16:creationId xmlns:a16="http://schemas.microsoft.com/office/drawing/2014/main" id="{225E7996-5EB3-44FC-8B7B-6F69F26AF71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95" y="1576"/>
              <a:ext cx="365" cy="2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66FF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FFFF00"/>
                </a:buClr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+</a:t>
              </a:r>
            </a:p>
          </p:txBody>
        </p:sp>
        <p:sp>
          <p:nvSpPr>
            <p:cNvPr id="51232" name="Text Box 154">
              <a:extLst>
                <a:ext uri="{FF2B5EF4-FFF2-40B4-BE49-F238E27FC236}">
                  <a16:creationId xmlns:a16="http://schemas.microsoft.com/office/drawing/2014/main" id="{F9582F4E-E54A-46D5-A469-C31FA6C02CC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05" y="2601"/>
              <a:ext cx="303" cy="3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66FF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FFFF00"/>
                </a:buClr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_</a:t>
              </a:r>
            </a:p>
          </p:txBody>
        </p:sp>
        <p:sp>
          <p:nvSpPr>
            <p:cNvPr id="51233" name="Line 155">
              <a:extLst>
                <a:ext uri="{FF2B5EF4-FFF2-40B4-BE49-F238E27FC236}">
                  <a16:creationId xmlns:a16="http://schemas.microsoft.com/office/drawing/2014/main" id="{880B6B8E-1090-4213-A949-9BC9DE9D1A9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98" y="1682"/>
              <a:ext cx="0" cy="1153"/>
            </a:xfrm>
            <a:prstGeom prst="line">
              <a:avLst/>
            </a:prstGeom>
            <a:noFill/>
            <a:ln w="38100">
              <a:solidFill>
                <a:srgbClr val="FF66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51234" name="Group 156">
              <a:extLst>
                <a:ext uri="{FF2B5EF4-FFF2-40B4-BE49-F238E27FC236}">
                  <a16:creationId xmlns:a16="http://schemas.microsoft.com/office/drawing/2014/main" id="{8D6D0553-A378-48B2-973E-3F44A80EC98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12" y="2135"/>
              <a:ext cx="436" cy="330"/>
              <a:chOff x="3555" y="2874"/>
              <a:chExt cx="370" cy="342"/>
            </a:xfrm>
          </p:grpSpPr>
          <p:sp>
            <p:nvSpPr>
              <p:cNvPr id="51266" name="Text Box 157">
                <a:extLst>
                  <a:ext uri="{FF2B5EF4-FFF2-40B4-BE49-F238E27FC236}">
                    <a16:creationId xmlns:a16="http://schemas.microsoft.com/office/drawing/2014/main" id="{C0CC8EF3-3CD3-4B8E-A8C1-EEAF7FD83DA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555" y="2874"/>
                <a:ext cx="370" cy="34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rgbClr val="66FFFF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rgbClr val="FFFF00"/>
                  </a:buClr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just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000" b="0" i="1" u="none" strike="noStrike" kern="1200" cap="none" spc="0" normalizeH="0" baseline="0" noProof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U</a:t>
                </a:r>
                <a:r>
                  <a:rPr kumimoji="0" lang="en-US" altLang="zh-CN" sz="2000" b="0" i="0" u="none" strike="noStrike" kern="1200" cap="none" spc="0" normalizeH="0" baseline="-25000" noProof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i</a:t>
                </a:r>
              </a:p>
            </p:txBody>
          </p:sp>
          <p:sp>
            <p:nvSpPr>
              <p:cNvPr id="51267" name="Oval 158">
                <a:extLst>
                  <a:ext uri="{FF2B5EF4-FFF2-40B4-BE49-F238E27FC236}">
                    <a16:creationId xmlns:a16="http://schemas.microsoft.com/office/drawing/2014/main" id="{C865AAD1-2395-4513-884E-2FC79FB2FD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68" y="2890"/>
                <a:ext cx="19" cy="26"/>
              </a:xfrm>
              <a:prstGeom prst="ellipse">
                <a:avLst/>
              </a:prstGeom>
              <a:solidFill>
                <a:srgbClr val="FFFF00"/>
              </a:solidFill>
              <a:ln w="38100">
                <a:solidFill>
                  <a:srgbClr val="FFFF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rgbClr val="FFFF00"/>
                  </a:buClr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51235" name="Oval 159">
              <a:extLst>
                <a:ext uri="{FF2B5EF4-FFF2-40B4-BE49-F238E27FC236}">
                  <a16:creationId xmlns:a16="http://schemas.microsoft.com/office/drawing/2014/main" id="{3548F449-AC8F-4EE8-A994-0E8AFA3BC4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09" y="2381"/>
              <a:ext cx="168" cy="178"/>
            </a:xfrm>
            <a:prstGeom prst="ellipse">
              <a:avLst/>
            </a:prstGeom>
            <a:noFill/>
            <a:ln w="38100">
              <a:solidFill>
                <a:srgbClr val="FF66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FFFF00"/>
                </a:buClr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1236" name="Rectangle 160">
              <a:extLst>
                <a:ext uri="{FF2B5EF4-FFF2-40B4-BE49-F238E27FC236}">
                  <a16:creationId xmlns:a16="http://schemas.microsoft.com/office/drawing/2014/main" id="{F24DA375-C5E4-47B6-AFAE-CB0F071662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65" y="1622"/>
              <a:ext cx="246" cy="120"/>
            </a:xfrm>
            <a:prstGeom prst="rect">
              <a:avLst/>
            </a:prstGeom>
            <a:gradFill rotWithShape="1">
              <a:gsLst>
                <a:gs pos="0">
                  <a:srgbClr val="762F00"/>
                </a:gs>
                <a:gs pos="50000">
                  <a:srgbClr val="FF6600"/>
                </a:gs>
                <a:gs pos="100000">
                  <a:srgbClr val="762F00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>
                  <a:solidFill>
                    <a:srgbClr val="66FF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FFFF00"/>
                </a:buClr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51237" name="Group 161">
              <a:extLst>
                <a:ext uri="{FF2B5EF4-FFF2-40B4-BE49-F238E27FC236}">
                  <a16:creationId xmlns:a16="http://schemas.microsoft.com/office/drawing/2014/main" id="{0FE9236E-9775-43ED-A37D-07ABA536911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05" y="1338"/>
              <a:ext cx="424" cy="330"/>
              <a:chOff x="4032" y="1824"/>
              <a:chExt cx="360" cy="342"/>
            </a:xfrm>
          </p:grpSpPr>
          <p:sp>
            <p:nvSpPr>
              <p:cNvPr id="51264" name="Text Box 162">
                <a:extLst>
                  <a:ext uri="{FF2B5EF4-FFF2-40B4-BE49-F238E27FC236}">
                    <a16:creationId xmlns:a16="http://schemas.microsoft.com/office/drawing/2014/main" id="{D070961E-73CF-48AB-94F2-479AAB27E10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032" y="1824"/>
                <a:ext cx="360" cy="34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rgbClr val="66FFFF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rgbClr val="FFFF00"/>
                  </a:buClr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just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000" b="0" i="1" u="none" strike="noStrike" kern="1200" cap="none" spc="0" normalizeH="0" baseline="0" noProof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I</a:t>
                </a:r>
                <a:r>
                  <a:rPr kumimoji="0" lang="en-US" altLang="zh-CN" sz="2000" b="0" i="0" u="none" strike="noStrike" kern="1200" cap="none" spc="0" normalizeH="0" baseline="-25000" noProof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b</a:t>
                </a:r>
              </a:p>
            </p:txBody>
          </p:sp>
          <p:sp>
            <p:nvSpPr>
              <p:cNvPr id="51265" name="Oval 163">
                <a:extLst>
                  <a:ext uri="{FF2B5EF4-FFF2-40B4-BE49-F238E27FC236}">
                    <a16:creationId xmlns:a16="http://schemas.microsoft.com/office/drawing/2014/main" id="{581D4EB8-A575-4F77-AE2B-DE6F67C4C8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28" y="1844"/>
                <a:ext cx="26" cy="28"/>
              </a:xfrm>
              <a:prstGeom prst="ellipse">
                <a:avLst/>
              </a:prstGeom>
              <a:solidFill>
                <a:srgbClr val="FFFF00"/>
              </a:solidFill>
              <a:ln w="38100">
                <a:solidFill>
                  <a:srgbClr val="FFFF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rgbClr val="FFFF00"/>
                  </a:buClr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</p:grpSp>
        <p:grpSp>
          <p:nvGrpSpPr>
            <p:cNvPr id="51238" name="Group 164">
              <a:extLst>
                <a:ext uri="{FF2B5EF4-FFF2-40B4-BE49-F238E27FC236}">
                  <a16:creationId xmlns:a16="http://schemas.microsoft.com/office/drawing/2014/main" id="{1BD129D9-4C8B-47B8-BC73-A9123B92286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13" y="2373"/>
              <a:ext cx="495" cy="329"/>
              <a:chOff x="3216" y="3258"/>
              <a:chExt cx="420" cy="342"/>
            </a:xfrm>
          </p:grpSpPr>
          <p:sp>
            <p:nvSpPr>
              <p:cNvPr id="51262" name="Text Box 165">
                <a:extLst>
                  <a:ext uri="{FF2B5EF4-FFF2-40B4-BE49-F238E27FC236}">
                    <a16:creationId xmlns:a16="http://schemas.microsoft.com/office/drawing/2014/main" id="{09A0B42C-788C-4EAF-8FA3-5D89F5C061D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216" y="3258"/>
                <a:ext cx="420" cy="34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rgbClr val="66FFFF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rgbClr val="FFFF00"/>
                  </a:buClr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just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000" b="0" i="1" u="none" strike="noStrike" kern="1200" cap="none" spc="0" normalizeH="0" baseline="0" noProof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U</a:t>
                </a:r>
                <a:r>
                  <a:rPr kumimoji="0" lang="en-US" altLang="zh-CN" sz="2000" b="0" i="0" u="none" strike="noStrike" kern="1200" cap="none" spc="0" normalizeH="0" baseline="-25000" noProof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s</a:t>
                </a:r>
              </a:p>
            </p:txBody>
          </p:sp>
          <p:sp>
            <p:nvSpPr>
              <p:cNvPr id="51263" name="Oval 166">
                <a:extLst>
                  <a:ext uri="{FF2B5EF4-FFF2-40B4-BE49-F238E27FC236}">
                    <a16:creationId xmlns:a16="http://schemas.microsoft.com/office/drawing/2014/main" id="{E4187D22-A746-4926-85F4-9514F0A4A7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26" y="3273"/>
                <a:ext cx="23" cy="24"/>
              </a:xfrm>
              <a:prstGeom prst="ellipse">
                <a:avLst/>
              </a:prstGeom>
              <a:solidFill>
                <a:srgbClr val="FFFF00"/>
              </a:solidFill>
              <a:ln w="38100">
                <a:solidFill>
                  <a:srgbClr val="FFFF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rgbClr val="FFFF00"/>
                  </a:buClr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51239" name="Line 167">
              <a:extLst>
                <a:ext uri="{FF2B5EF4-FFF2-40B4-BE49-F238E27FC236}">
                  <a16:creationId xmlns:a16="http://schemas.microsoft.com/office/drawing/2014/main" id="{CBAB67FE-3F25-4C03-BA95-6173AA8371A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79" y="2734"/>
              <a:ext cx="0" cy="241"/>
            </a:xfrm>
            <a:prstGeom prst="line">
              <a:avLst/>
            </a:prstGeom>
            <a:noFill/>
            <a:ln w="38100">
              <a:solidFill>
                <a:srgbClr val="FF66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1240" name="Line 168">
              <a:extLst>
                <a:ext uri="{FF2B5EF4-FFF2-40B4-BE49-F238E27FC236}">
                  <a16:creationId xmlns:a16="http://schemas.microsoft.com/office/drawing/2014/main" id="{7851C4C1-E5D4-4E90-87D0-144D2C8FA2E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79" y="2734"/>
              <a:ext cx="258" cy="0"/>
            </a:xfrm>
            <a:prstGeom prst="line">
              <a:avLst/>
            </a:prstGeom>
            <a:noFill/>
            <a:ln w="38100">
              <a:solidFill>
                <a:srgbClr val="FF6600"/>
              </a:solidFill>
              <a:round/>
              <a:headEnd/>
              <a:tailEnd type="stealth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1241" name="Line 169">
              <a:extLst>
                <a:ext uri="{FF2B5EF4-FFF2-40B4-BE49-F238E27FC236}">
                  <a16:creationId xmlns:a16="http://schemas.microsoft.com/office/drawing/2014/main" id="{E06C9B24-B8E6-46CC-AB18-1391FEF9F6B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37" y="1695"/>
              <a:ext cx="0" cy="1140"/>
            </a:xfrm>
            <a:prstGeom prst="line">
              <a:avLst/>
            </a:prstGeom>
            <a:noFill/>
            <a:ln w="38100">
              <a:solidFill>
                <a:srgbClr val="FF66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1242" name="Line 170">
              <a:extLst>
                <a:ext uri="{FF2B5EF4-FFF2-40B4-BE49-F238E27FC236}">
                  <a16:creationId xmlns:a16="http://schemas.microsoft.com/office/drawing/2014/main" id="{4C986D6A-6DA5-459E-8FAB-2629692F7E3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83" y="2734"/>
              <a:ext cx="0" cy="241"/>
            </a:xfrm>
            <a:prstGeom prst="line">
              <a:avLst/>
            </a:prstGeom>
            <a:noFill/>
            <a:ln w="38100">
              <a:solidFill>
                <a:srgbClr val="FF66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1243" name="Line 171">
              <a:extLst>
                <a:ext uri="{FF2B5EF4-FFF2-40B4-BE49-F238E27FC236}">
                  <a16:creationId xmlns:a16="http://schemas.microsoft.com/office/drawing/2014/main" id="{11B944D4-D303-4FCE-A96E-6ACA7BEAB17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082" y="2734"/>
              <a:ext cx="201" cy="0"/>
            </a:xfrm>
            <a:prstGeom prst="line">
              <a:avLst/>
            </a:prstGeom>
            <a:noFill/>
            <a:ln w="38100">
              <a:solidFill>
                <a:srgbClr val="FF6600"/>
              </a:solidFill>
              <a:round/>
              <a:headEnd/>
              <a:tailEnd type="stealth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1244" name="Line 172">
              <a:extLst>
                <a:ext uri="{FF2B5EF4-FFF2-40B4-BE49-F238E27FC236}">
                  <a16:creationId xmlns:a16="http://schemas.microsoft.com/office/drawing/2014/main" id="{BFD65484-160F-47F7-AEFA-DDD221A5833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30" y="2835"/>
              <a:ext cx="0" cy="140"/>
            </a:xfrm>
            <a:prstGeom prst="line">
              <a:avLst/>
            </a:prstGeom>
            <a:noFill/>
            <a:ln w="38100">
              <a:solidFill>
                <a:srgbClr val="FF6600"/>
              </a:solidFill>
              <a:round/>
              <a:headEnd type="oval" w="sm" len="sm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1245" name="Line 173">
              <a:extLst>
                <a:ext uri="{FF2B5EF4-FFF2-40B4-BE49-F238E27FC236}">
                  <a16:creationId xmlns:a16="http://schemas.microsoft.com/office/drawing/2014/main" id="{B92EA09D-B784-4589-9F20-61BDEB9C8EF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40" y="2975"/>
              <a:ext cx="191" cy="0"/>
            </a:xfrm>
            <a:prstGeom prst="line">
              <a:avLst/>
            </a:prstGeom>
            <a:noFill/>
            <a:ln w="38100">
              <a:solidFill>
                <a:srgbClr val="FF66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1246" name="Line 174">
              <a:extLst>
                <a:ext uri="{FF2B5EF4-FFF2-40B4-BE49-F238E27FC236}">
                  <a16:creationId xmlns:a16="http://schemas.microsoft.com/office/drawing/2014/main" id="{F413BE01-5DE4-484A-95D8-7F40A9C05AC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10" y="1619"/>
              <a:ext cx="168" cy="0"/>
            </a:xfrm>
            <a:prstGeom prst="line">
              <a:avLst/>
            </a:prstGeom>
            <a:noFill/>
            <a:ln w="38100">
              <a:solidFill>
                <a:srgbClr val="FF6600"/>
              </a:solidFill>
              <a:round/>
              <a:headEnd/>
              <a:tailEnd type="stealth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51247" name="Group 175">
              <a:extLst>
                <a:ext uri="{FF2B5EF4-FFF2-40B4-BE49-F238E27FC236}">
                  <a16:creationId xmlns:a16="http://schemas.microsoft.com/office/drawing/2014/main" id="{80DD2021-5492-46C4-9209-AA0EDBBAA0D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049" y="1395"/>
              <a:ext cx="501" cy="330"/>
              <a:chOff x="4944" y="1914"/>
              <a:chExt cx="425" cy="342"/>
            </a:xfrm>
          </p:grpSpPr>
          <p:sp>
            <p:nvSpPr>
              <p:cNvPr id="51260" name="Text Box 176">
                <a:extLst>
                  <a:ext uri="{FF2B5EF4-FFF2-40B4-BE49-F238E27FC236}">
                    <a16:creationId xmlns:a16="http://schemas.microsoft.com/office/drawing/2014/main" id="{3B203EC1-66E8-42BE-BD56-E715EE1FA81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944" y="1914"/>
                <a:ext cx="425" cy="34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rgbClr val="66FFFF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rgbClr val="FFFF00"/>
                  </a:buClr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just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000" b="0" i="1" u="none" strike="noStrike" kern="1200" cap="none" spc="0" normalizeH="0" baseline="0" noProof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I</a:t>
                </a:r>
                <a:r>
                  <a:rPr kumimoji="0" lang="en-US" altLang="zh-CN" sz="2000" b="0" i="0" u="none" strike="noStrike" kern="1200" cap="none" spc="0" normalizeH="0" baseline="-25000" noProof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o</a:t>
                </a:r>
              </a:p>
            </p:txBody>
          </p:sp>
          <p:sp>
            <p:nvSpPr>
              <p:cNvPr id="51261" name="Oval 177">
                <a:extLst>
                  <a:ext uri="{FF2B5EF4-FFF2-40B4-BE49-F238E27FC236}">
                    <a16:creationId xmlns:a16="http://schemas.microsoft.com/office/drawing/2014/main" id="{645EBE66-5F92-4E21-A1E2-46DD44CF8C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40" y="1942"/>
                <a:ext cx="19" cy="26"/>
              </a:xfrm>
              <a:prstGeom prst="ellipse">
                <a:avLst/>
              </a:prstGeom>
              <a:solidFill>
                <a:srgbClr val="FFFF00"/>
              </a:solidFill>
              <a:ln w="38100">
                <a:solidFill>
                  <a:srgbClr val="FFFF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rgbClr val="FFFF00"/>
                  </a:buClr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</p:grpSp>
        <p:grpSp>
          <p:nvGrpSpPr>
            <p:cNvPr id="51248" name="Group 178">
              <a:extLst>
                <a:ext uri="{FF2B5EF4-FFF2-40B4-BE49-F238E27FC236}">
                  <a16:creationId xmlns:a16="http://schemas.microsoft.com/office/drawing/2014/main" id="{676FA80F-56E6-45D8-B171-BB1B3BBD466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82" y="1338"/>
              <a:ext cx="415" cy="330"/>
              <a:chOff x="3408" y="2058"/>
              <a:chExt cx="352" cy="342"/>
            </a:xfrm>
          </p:grpSpPr>
          <p:sp>
            <p:nvSpPr>
              <p:cNvPr id="51258" name="Text Box 179">
                <a:extLst>
                  <a:ext uri="{FF2B5EF4-FFF2-40B4-BE49-F238E27FC236}">
                    <a16:creationId xmlns:a16="http://schemas.microsoft.com/office/drawing/2014/main" id="{89E944A9-48F5-4ED2-BF3E-85C864EA819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408" y="2058"/>
                <a:ext cx="352" cy="34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rgbClr val="66FFFF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rgbClr val="FFFF00"/>
                  </a:buClr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just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000" b="0" i="1" u="none" strike="noStrike" kern="1200" cap="none" spc="0" normalizeH="0" baseline="0" noProof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I</a:t>
                </a:r>
                <a:r>
                  <a:rPr kumimoji="0" lang="en-US" altLang="zh-CN" sz="2000" b="0" i="0" u="none" strike="noStrike" kern="1200" cap="none" spc="0" normalizeH="0" baseline="-25000" noProof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i</a:t>
                </a:r>
              </a:p>
            </p:txBody>
          </p:sp>
          <p:sp>
            <p:nvSpPr>
              <p:cNvPr id="51259" name="Oval 180">
                <a:extLst>
                  <a:ext uri="{FF2B5EF4-FFF2-40B4-BE49-F238E27FC236}">
                    <a16:creationId xmlns:a16="http://schemas.microsoft.com/office/drawing/2014/main" id="{40FBFFF0-ED91-4E85-97E9-F9805FD5B9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04" y="2093"/>
                <a:ext cx="19" cy="19"/>
              </a:xfrm>
              <a:prstGeom prst="ellipse">
                <a:avLst/>
              </a:prstGeom>
              <a:solidFill>
                <a:srgbClr val="FFFF00"/>
              </a:solidFill>
              <a:ln w="38100">
                <a:solidFill>
                  <a:srgbClr val="FFFF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rgbClr val="FFFF00"/>
                  </a:buClr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</p:grpSp>
        <p:grpSp>
          <p:nvGrpSpPr>
            <p:cNvPr id="51249" name="Group 181">
              <a:extLst>
                <a:ext uri="{FF2B5EF4-FFF2-40B4-BE49-F238E27FC236}">
                  <a16:creationId xmlns:a16="http://schemas.microsoft.com/office/drawing/2014/main" id="{CB01C046-9D6C-4AE6-B68E-AD2A4E59D1A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29" y="2359"/>
              <a:ext cx="478" cy="329"/>
              <a:chOff x="4416" y="2976"/>
              <a:chExt cx="406" cy="342"/>
            </a:xfrm>
          </p:grpSpPr>
          <p:sp>
            <p:nvSpPr>
              <p:cNvPr id="51256" name="Text Box 182">
                <a:extLst>
                  <a:ext uri="{FF2B5EF4-FFF2-40B4-BE49-F238E27FC236}">
                    <a16:creationId xmlns:a16="http://schemas.microsoft.com/office/drawing/2014/main" id="{9B8CF908-589A-4E50-9207-7806B3EF6AE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416" y="2976"/>
                <a:ext cx="406" cy="34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rgbClr val="66FFFF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rgbClr val="FFFF00"/>
                  </a:buClr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just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000" b="0" i="1" u="none" strike="noStrike" kern="1200" cap="none" spc="0" normalizeH="0" baseline="0" noProof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βI</a:t>
                </a:r>
                <a:r>
                  <a:rPr kumimoji="0" lang="en-US" altLang="zh-CN" sz="2000" b="0" i="0" u="none" strike="noStrike" kern="1200" cap="none" spc="0" normalizeH="0" baseline="-25000" noProof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b</a:t>
                </a:r>
              </a:p>
            </p:txBody>
          </p:sp>
          <p:sp>
            <p:nvSpPr>
              <p:cNvPr id="51257" name="Oval 183">
                <a:extLst>
                  <a:ext uri="{FF2B5EF4-FFF2-40B4-BE49-F238E27FC236}">
                    <a16:creationId xmlns:a16="http://schemas.microsoft.com/office/drawing/2014/main" id="{84F8E408-DCB4-4B10-A754-9724B857C1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61" y="2996"/>
                <a:ext cx="17" cy="28"/>
              </a:xfrm>
              <a:prstGeom prst="ellipse">
                <a:avLst/>
              </a:prstGeom>
              <a:solidFill>
                <a:srgbClr val="FFFF00"/>
              </a:solidFill>
              <a:ln w="38100">
                <a:solidFill>
                  <a:srgbClr val="FFFF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rgbClr val="FFFF00"/>
                  </a:buClr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</p:grpSp>
        <p:grpSp>
          <p:nvGrpSpPr>
            <p:cNvPr id="51250" name="Group 184">
              <a:extLst>
                <a:ext uri="{FF2B5EF4-FFF2-40B4-BE49-F238E27FC236}">
                  <a16:creationId xmlns:a16="http://schemas.microsoft.com/office/drawing/2014/main" id="{E772A745-C8C0-4A0A-8013-4D9D15C2BE9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457" y="2132"/>
              <a:ext cx="303" cy="329"/>
              <a:chOff x="5246" y="2922"/>
              <a:chExt cx="370" cy="342"/>
            </a:xfrm>
          </p:grpSpPr>
          <p:sp>
            <p:nvSpPr>
              <p:cNvPr id="51254" name="Text Box 185">
                <a:extLst>
                  <a:ext uri="{FF2B5EF4-FFF2-40B4-BE49-F238E27FC236}">
                    <a16:creationId xmlns:a16="http://schemas.microsoft.com/office/drawing/2014/main" id="{19148717-040F-4ABD-9693-F27A52EF988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246" y="2922"/>
                <a:ext cx="370" cy="34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rgbClr val="66FFFF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rgbClr val="FFFF00"/>
                  </a:buClr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just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000" b="0" i="1" u="none" strike="noStrike" kern="1200" cap="none" spc="0" normalizeH="0" baseline="0" noProof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U</a:t>
                </a:r>
                <a:r>
                  <a:rPr kumimoji="0" lang="en-US" altLang="zh-CN" sz="2000" b="0" i="0" u="none" strike="noStrike" kern="1200" cap="none" spc="0" normalizeH="0" baseline="-25000" noProof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o</a:t>
                </a:r>
              </a:p>
            </p:txBody>
          </p:sp>
          <p:sp>
            <p:nvSpPr>
              <p:cNvPr id="51255" name="Oval 186">
                <a:extLst>
                  <a:ext uri="{FF2B5EF4-FFF2-40B4-BE49-F238E27FC236}">
                    <a16:creationId xmlns:a16="http://schemas.microsoft.com/office/drawing/2014/main" id="{B5600941-711E-47AB-83D6-EB06C932F8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9" y="2942"/>
                <a:ext cx="19" cy="26"/>
              </a:xfrm>
              <a:prstGeom prst="ellipse">
                <a:avLst/>
              </a:prstGeom>
              <a:solidFill>
                <a:srgbClr val="FFFF00"/>
              </a:solidFill>
              <a:ln w="38100">
                <a:solidFill>
                  <a:srgbClr val="FFFF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rgbClr val="FFFF00"/>
                  </a:buClr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51251" name="Rectangle 187">
              <a:extLst>
                <a:ext uri="{FF2B5EF4-FFF2-40B4-BE49-F238E27FC236}">
                  <a16:creationId xmlns:a16="http://schemas.microsoft.com/office/drawing/2014/main" id="{269DBFD0-32DB-4351-BB46-9C07A28910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98" y="2104"/>
              <a:ext cx="114" cy="312"/>
            </a:xfrm>
            <a:prstGeom prst="rect">
              <a:avLst/>
            </a:prstGeom>
            <a:gradFill rotWithShape="1">
              <a:gsLst>
                <a:gs pos="0">
                  <a:srgbClr val="762F00"/>
                </a:gs>
                <a:gs pos="50000">
                  <a:srgbClr val="FF6600"/>
                </a:gs>
                <a:gs pos="100000">
                  <a:srgbClr val="762F0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>
                  <a:solidFill>
                    <a:srgbClr val="66FF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FFFF00"/>
                </a:buClr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1252" name="Rectangle 188">
              <a:extLst>
                <a:ext uri="{FF2B5EF4-FFF2-40B4-BE49-F238E27FC236}">
                  <a16:creationId xmlns:a16="http://schemas.microsoft.com/office/drawing/2014/main" id="{E6F1DF13-FB33-4181-852B-F1C7FAEE9A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79" y="2160"/>
              <a:ext cx="114" cy="312"/>
            </a:xfrm>
            <a:prstGeom prst="rect">
              <a:avLst/>
            </a:prstGeom>
            <a:gradFill rotWithShape="1">
              <a:gsLst>
                <a:gs pos="0">
                  <a:srgbClr val="762F00"/>
                </a:gs>
                <a:gs pos="50000">
                  <a:srgbClr val="FF6600"/>
                </a:gs>
                <a:gs pos="100000">
                  <a:srgbClr val="762F0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>
                  <a:solidFill>
                    <a:srgbClr val="66FF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FFFF00"/>
                </a:buClr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1253" name="Rectangle 189">
              <a:extLst>
                <a:ext uri="{FF2B5EF4-FFF2-40B4-BE49-F238E27FC236}">
                  <a16:creationId xmlns:a16="http://schemas.microsoft.com/office/drawing/2014/main" id="{A2A281A9-0673-4576-8406-D4D34EB767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25" y="1820"/>
              <a:ext cx="114" cy="312"/>
            </a:xfrm>
            <a:prstGeom prst="rect">
              <a:avLst/>
            </a:prstGeom>
            <a:gradFill rotWithShape="1">
              <a:gsLst>
                <a:gs pos="0">
                  <a:srgbClr val="762F00"/>
                </a:gs>
                <a:gs pos="50000">
                  <a:srgbClr val="FF6600"/>
                </a:gs>
                <a:gs pos="100000">
                  <a:srgbClr val="762F0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>
                  <a:solidFill>
                    <a:srgbClr val="66FF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FFFF00"/>
                </a:buClr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48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48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48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48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48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48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648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48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648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48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4871" grpId="0" autoUpdateAnimBg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226" name="Group 2">
            <a:extLst>
              <a:ext uri="{FF2B5EF4-FFF2-40B4-BE49-F238E27FC236}">
                <a16:creationId xmlns:a16="http://schemas.microsoft.com/office/drawing/2014/main" id="{B45A0989-1459-4636-A072-AD5D2E8C2B3D}"/>
              </a:ext>
            </a:extLst>
          </p:cNvPr>
          <p:cNvGrpSpPr>
            <a:grpSpLocks/>
          </p:cNvGrpSpPr>
          <p:nvPr/>
        </p:nvGrpSpPr>
        <p:grpSpPr bwMode="auto">
          <a:xfrm>
            <a:off x="296863" y="1538288"/>
            <a:ext cx="8077200" cy="1143000"/>
            <a:chOff x="240" y="192"/>
            <a:chExt cx="5088" cy="720"/>
          </a:xfrm>
        </p:grpSpPr>
        <p:sp>
          <p:nvSpPr>
            <p:cNvPr id="52238" name="Rectangle 3">
              <a:extLst>
                <a:ext uri="{FF2B5EF4-FFF2-40B4-BE49-F238E27FC236}">
                  <a16:creationId xmlns:a16="http://schemas.microsoft.com/office/drawing/2014/main" id="{1318A5E5-0363-4154-AD04-F6D7B39D75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0" y="192"/>
              <a:ext cx="5088" cy="6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FF00"/>
                </a:buClr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just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3200" b="1" i="0" u="none" strike="noStrike" kern="1200" cap="none" spc="0" normalizeH="0" baseline="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式中</a:t>
              </a:r>
              <a:r>
                <a:rPr kumimoji="1" lang="en-US" altLang="zh-CN" sz="3200" b="1" i="1" u="none" strike="noStrike" kern="1200" cap="none" spc="0" normalizeH="0" baseline="0" noProof="0">
                  <a:ln>
                    <a:noFill/>
                  </a:ln>
                  <a:solidFill>
                    <a:srgbClr val="66FF33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R</a:t>
              </a:r>
              <a:r>
                <a:rPr kumimoji="1" lang="en-US" altLang="zh-CN" sz="3200" b="1" i="0" u="none" strike="noStrike" kern="1200" cap="none" spc="0" normalizeH="0" baseline="-30000" noProof="0">
                  <a:ln>
                    <a:noFill/>
                  </a:ln>
                  <a:solidFill>
                    <a:srgbClr val="66FF33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b</a:t>
              </a:r>
              <a:r>
                <a:rPr kumimoji="1" lang="en-US" altLang="zh-CN" sz="3200" b="1" i="0" u="none" strike="noStrike" kern="1200" cap="none" spc="0" normalizeH="0" baseline="0" noProof="0">
                  <a:ln>
                    <a:noFill/>
                  </a:ln>
                  <a:solidFill>
                    <a:srgbClr val="66FF33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+</a:t>
              </a:r>
              <a:r>
                <a:rPr kumimoji="1" lang="en-US" altLang="zh-CN" sz="3200" b="1" i="1" u="none" strike="noStrike" kern="1200" cap="none" spc="0" normalizeH="0" baseline="0" noProof="0">
                  <a:ln>
                    <a:noFill/>
                  </a:ln>
                  <a:solidFill>
                    <a:srgbClr val="66FF33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r</a:t>
              </a:r>
              <a:r>
                <a:rPr kumimoji="1" lang="en-US" altLang="zh-CN" sz="3200" b="1" i="0" u="none" strike="noStrike" kern="1200" cap="none" spc="0" normalizeH="0" baseline="-30000" noProof="0">
                  <a:ln>
                    <a:noFill/>
                  </a:ln>
                  <a:solidFill>
                    <a:srgbClr val="66FF33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be</a:t>
              </a:r>
              <a:r>
                <a:rPr kumimoji="1" lang="zh-CN" altLang="en-US" sz="3200" b="1" i="0" u="none" strike="noStrike" kern="1200" cap="none" spc="0" normalizeH="0" baseline="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就是</a:t>
              </a:r>
              <a:r>
                <a:rPr kumimoji="1" lang="zh-CN" altLang="en-US" sz="3200" b="1" i="0" u="none" strike="noStrike" kern="1200" cap="none" spc="0" normalizeH="0" baseline="0" noProof="0">
                  <a:ln>
                    <a:noFill/>
                  </a:ln>
                  <a:solidFill>
                    <a:srgbClr val="66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放大电路的输入电阻</a:t>
              </a:r>
              <a:r>
                <a:rPr kumimoji="1" lang="zh-CN" altLang="en-US" sz="3200" b="1" i="0" u="none" strike="noStrike" kern="1200" cap="none" spc="0" normalizeH="0" baseline="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，用</a:t>
              </a:r>
              <a:r>
                <a:rPr kumimoji="1" lang="en-US" altLang="zh-CN" sz="3200" b="1" i="1" u="none" strike="noStrike" kern="1200" cap="none" spc="0" normalizeH="0" baseline="0" noProof="0">
                  <a:ln>
                    <a:noFill/>
                  </a:ln>
                  <a:solidFill>
                    <a:srgbClr val="66FF33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R</a:t>
              </a:r>
              <a:r>
                <a:rPr kumimoji="1" lang="en-US" altLang="zh-CN" sz="3200" b="1" i="0" u="none" strike="noStrike" kern="1200" cap="none" spc="0" normalizeH="0" baseline="-30000" noProof="0">
                  <a:ln>
                    <a:noFill/>
                  </a:ln>
                  <a:solidFill>
                    <a:srgbClr val="66FF33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i</a:t>
              </a:r>
              <a:r>
                <a:rPr kumimoji="1" lang="zh-CN" altLang="en-US" sz="3200" b="1" i="0" u="none" strike="noStrike" kern="1200" cap="none" spc="0" normalizeH="0" baseline="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表示。因此       可以表示为</a:t>
              </a:r>
            </a:p>
          </p:txBody>
        </p:sp>
        <p:graphicFrame>
          <p:nvGraphicFramePr>
            <p:cNvPr id="52239" name="Object 4">
              <a:extLst>
                <a:ext uri="{FF2B5EF4-FFF2-40B4-BE49-F238E27FC236}">
                  <a16:creationId xmlns:a16="http://schemas.microsoft.com/office/drawing/2014/main" id="{9BDE2EDA-DD7A-42CB-BBBD-87291BB3BED3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360" y="480"/>
            <a:ext cx="416" cy="43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" imgW="152509" imgH="163305" progId="Equation.3">
                    <p:embed/>
                  </p:oleObj>
                </mc:Choice>
                <mc:Fallback>
                  <p:oleObj name="Equation" r:id="rId2" imgW="152509" imgH="163305" progId="Equation.3">
                    <p:embed/>
                    <p:pic>
                      <p:nvPicPr>
                        <p:cNvPr id="52239" name="Object 4">
                          <a:extLst>
                            <a:ext uri="{FF2B5EF4-FFF2-40B4-BE49-F238E27FC236}">
                              <a16:creationId xmlns:a16="http://schemas.microsoft.com/office/drawing/2014/main" id="{9BDE2EDA-DD7A-42CB-BBBD-87291BB3BED3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60" y="480"/>
                          <a:ext cx="416" cy="43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65893" name="Object 5">
            <a:extLst>
              <a:ext uri="{FF2B5EF4-FFF2-40B4-BE49-F238E27FC236}">
                <a16:creationId xmlns:a16="http://schemas.microsoft.com/office/drawing/2014/main" id="{83F8A100-BC38-4BEC-8E97-141DF4F8A24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968875" y="2289175"/>
          <a:ext cx="3278188" cy="1100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4" imgW="1055832" imgH="370127" progId="Equation.3">
                  <p:embed/>
                </p:oleObj>
              </mc:Choice>
              <mc:Fallback>
                <p:oleObj name="公式" r:id="rId4" imgW="1055832" imgH="370127" progId="Equation.3">
                  <p:embed/>
                  <p:pic>
                    <p:nvPicPr>
                      <p:cNvPr id="165893" name="Object 5">
                        <a:extLst>
                          <a:ext uri="{FF2B5EF4-FFF2-40B4-BE49-F238E27FC236}">
                            <a16:creationId xmlns:a16="http://schemas.microsoft.com/office/drawing/2014/main" id="{83F8A100-BC38-4BEC-8E97-141DF4F8A24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68875" y="2289175"/>
                        <a:ext cx="3278188" cy="1100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CC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5894" name="Object 6">
            <a:extLst>
              <a:ext uri="{FF2B5EF4-FFF2-40B4-BE49-F238E27FC236}">
                <a16:creationId xmlns:a16="http://schemas.microsoft.com/office/drawing/2014/main" id="{DD9A89E2-22E4-493A-9148-77CE14197AF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84225" y="3328988"/>
          <a:ext cx="7477125" cy="1260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6" imgW="2639816" imgH="380890" progId="Equation.3">
                  <p:embed/>
                </p:oleObj>
              </mc:Choice>
              <mc:Fallback>
                <p:oleObj name="公式" r:id="rId6" imgW="2639816" imgH="380890" progId="Equation.3">
                  <p:embed/>
                  <p:pic>
                    <p:nvPicPr>
                      <p:cNvPr id="165894" name="Object 6">
                        <a:extLst>
                          <a:ext uri="{FF2B5EF4-FFF2-40B4-BE49-F238E27FC236}">
                            <a16:creationId xmlns:a16="http://schemas.microsoft.com/office/drawing/2014/main" id="{DD9A89E2-22E4-493A-9148-77CE14197AF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4225" y="3328988"/>
                        <a:ext cx="7477125" cy="1260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CC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65895" name="Group 7">
            <a:extLst>
              <a:ext uri="{FF2B5EF4-FFF2-40B4-BE49-F238E27FC236}">
                <a16:creationId xmlns:a16="http://schemas.microsoft.com/office/drawing/2014/main" id="{BCB6E131-14FC-4B02-859F-43EAEC6F6213}"/>
              </a:ext>
            </a:extLst>
          </p:cNvPr>
          <p:cNvGrpSpPr>
            <a:grpSpLocks/>
          </p:cNvGrpSpPr>
          <p:nvPr/>
        </p:nvGrpSpPr>
        <p:grpSpPr bwMode="auto">
          <a:xfrm>
            <a:off x="611188" y="5699125"/>
            <a:ext cx="7924800" cy="1158875"/>
            <a:chOff x="385" y="3590"/>
            <a:chExt cx="4992" cy="730"/>
          </a:xfrm>
        </p:grpSpPr>
        <p:graphicFrame>
          <p:nvGraphicFramePr>
            <p:cNvPr id="52235" name="Object 8">
              <a:extLst>
                <a:ext uri="{FF2B5EF4-FFF2-40B4-BE49-F238E27FC236}">
                  <a16:creationId xmlns:a16="http://schemas.microsoft.com/office/drawing/2014/main" id="{0FA32213-BA3C-4606-9CB7-BC94EB2E919D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542" y="3638"/>
            <a:ext cx="307" cy="38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8" imgW="125292" imgH="179683" progId="Equation.3">
                    <p:embed/>
                  </p:oleObj>
                </mc:Choice>
                <mc:Fallback>
                  <p:oleObj r:id="rId8" imgW="125292" imgH="179683" progId="Equation.3">
                    <p:embed/>
                    <p:pic>
                      <p:nvPicPr>
                        <p:cNvPr id="52235" name="Object 8">
                          <a:extLst>
                            <a:ext uri="{FF2B5EF4-FFF2-40B4-BE49-F238E27FC236}">
                              <a16:creationId xmlns:a16="http://schemas.microsoft.com/office/drawing/2014/main" id="{0FA32213-BA3C-4606-9CB7-BC94EB2E919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42" y="3638"/>
                          <a:ext cx="307" cy="38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2236" name="Rectangle 9">
              <a:extLst>
                <a:ext uri="{FF2B5EF4-FFF2-40B4-BE49-F238E27FC236}">
                  <a16:creationId xmlns:a16="http://schemas.microsoft.com/office/drawing/2014/main" id="{5A3B9DB0-1449-4462-8D62-1B97F2DBDD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5" y="3648"/>
              <a:ext cx="4992" cy="6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FF00"/>
                </a:buClr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just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3200" b="1" i="0" u="none" strike="noStrike" kern="1200" cap="none" spc="0" normalizeH="0" baseline="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可见 </a:t>
              </a:r>
              <a:r>
                <a:rPr kumimoji="1" lang="zh-CN" altLang="en-US" sz="32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               </a:t>
              </a:r>
              <a:r>
                <a:rPr kumimoji="1" lang="zh-CN" altLang="en-US" sz="3200" b="1" i="0" u="none" strike="noStrike" kern="1200" cap="none" spc="0" normalizeH="0" baseline="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。 原因是信号源电压    的一部分降到信号源内阻</a:t>
              </a:r>
              <a:r>
                <a:rPr kumimoji="1" lang="en-US" altLang="zh-CN" sz="3200" b="1" i="1" u="none" strike="noStrike" kern="1200" cap="none" spc="0" normalizeH="0" baseline="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R</a:t>
              </a:r>
              <a:r>
                <a:rPr kumimoji="1" lang="en-US" altLang="zh-CN" sz="3200" b="1" i="0" u="none" strike="noStrike" kern="1200" cap="none" spc="0" normalizeH="0" baseline="-3000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s</a:t>
              </a:r>
              <a:r>
                <a:rPr kumimoji="1" lang="zh-CN" altLang="en-US" sz="3200" b="1" i="0" u="none" strike="noStrike" kern="1200" cap="none" spc="0" normalizeH="0" baseline="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上。</a:t>
              </a:r>
            </a:p>
          </p:txBody>
        </p:sp>
        <p:graphicFrame>
          <p:nvGraphicFramePr>
            <p:cNvPr id="52237" name="Object 10">
              <a:extLst>
                <a:ext uri="{FF2B5EF4-FFF2-40B4-BE49-F238E27FC236}">
                  <a16:creationId xmlns:a16="http://schemas.microsoft.com/office/drawing/2014/main" id="{07B868D2-07B4-49C9-95D7-3369810CA8A2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961" y="3590"/>
            <a:ext cx="1056" cy="46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10" imgW="495303" imgH="179683" progId="Equation.3">
                    <p:embed/>
                  </p:oleObj>
                </mc:Choice>
                <mc:Fallback>
                  <p:oleObj r:id="rId10" imgW="495303" imgH="179683" progId="Equation.3">
                    <p:embed/>
                    <p:pic>
                      <p:nvPicPr>
                        <p:cNvPr id="52237" name="Object 10">
                          <a:extLst>
                            <a:ext uri="{FF2B5EF4-FFF2-40B4-BE49-F238E27FC236}">
                              <a16:creationId xmlns:a16="http://schemas.microsoft.com/office/drawing/2014/main" id="{07B868D2-07B4-49C9-95D7-3369810CA8A2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61" y="3590"/>
                          <a:ext cx="1056" cy="46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CC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65899" name="Group 11">
            <a:extLst>
              <a:ext uri="{FF2B5EF4-FFF2-40B4-BE49-F238E27FC236}">
                <a16:creationId xmlns:a16="http://schemas.microsoft.com/office/drawing/2014/main" id="{ECFDB4F0-F997-45C0-ADD5-E42C8343A9BA}"/>
              </a:ext>
            </a:extLst>
          </p:cNvPr>
          <p:cNvGrpSpPr>
            <a:grpSpLocks/>
          </p:cNvGrpSpPr>
          <p:nvPr/>
        </p:nvGrpSpPr>
        <p:grpSpPr bwMode="auto">
          <a:xfrm>
            <a:off x="296863" y="4508500"/>
            <a:ext cx="6203950" cy="1309688"/>
            <a:chOff x="192" y="2400"/>
            <a:chExt cx="3908" cy="825"/>
          </a:xfrm>
        </p:grpSpPr>
        <p:sp>
          <p:nvSpPr>
            <p:cNvPr id="52232" name="Rectangle 12">
              <a:extLst>
                <a:ext uri="{FF2B5EF4-FFF2-40B4-BE49-F238E27FC236}">
                  <a16:creationId xmlns:a16="http://schemas.microsoft.com/office/drawing/2014/main" id="{F7C043F2-58F7-44EC-9629-945430A9F3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" y="2592"/>
              <a:ext cx="1104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FF00"/>
                </a:buClr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3200" b="1" i="0" u="none" strike="noStrike" kern="1200" cap="none" spc="0" normalizeH="0" baseline="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比较式</a:t>
              </a:r>
            </a:p>
          </p:txBody>
        </p:sp>
        <p:graphicFrame>
          <p:nvGraphicFramePr>
            <p:cNvPr id="52233" name="Object 13">
              <a:extLst>
                <a:ext uri="{FF2B5EF4-FFF2-40B4-BE49-F238E27FC236}">
                  <a16:creationId xmlns:a16="http://schemas.microsoft.com/office/drawing/2014/main" id="{CF9C9779-B1BD-4D1A-A2BB-EFC87FB78A24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056" y="2400"/>
            <a:ext cx="2208" cy="8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2" imgW="1104870" imgH="380890" progId="Equation.3">
                    <p:embed/>
                  </p:oleObj>
                </mc:Choice>
                <mc:Fallback>
                  <p:oleObj name="Equation" r:id="rId12" imgW="1104870" imgH="380890" progId="Equation.3">
                    <p:embed/>
                    <p:pic>
                      <p:nvPicPr>
                        <p:cNvPr id="52233" name="Object 13">
                          <a:extLst>
                            <a:ext uri="{FF2B5EF4-FFF2-40B4-BE49-F238E27FC236}">
                              <a16:creationId xmlns:a16="http://schemas.microsoft.com/office/drawing/2014/main" id="{CF9C9779-B1BD-4D1A-A2BB-EFC87FB78A2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56" y="2400"/>
                          <a:ext cx="2208" cy="8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2234" name="Text Box 14">
              <a:extLst>
                <a:ext uri="{FF2B5EF4-FFF2-40B4-BE49-F238E27FC236}">
                  <a16:creationId xmlns:a16="http://schemas.microsoft.com/office/drawing/2014/main" id="{CC492508-918D-4A01-AE03-358D840088D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16" y="2592"/>
              <a:ext cx="884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FFFF00"/>
                </a:buClr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3200" b="0" i="0" u="none" strike="noStrike" kern="1200" cap="none" spc="0" normalizeH="0" baseline="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和上式</a:t>
              </a:r>
            </a:p>
          </p:txBody>
        </p:sp>
      </p:grpSp>
      <p:sp>
        <p:nvSpPr>
          <p:cNvPr id="52231" name="Rectangle 16">
            <a:extLst>
              <a:ext uri="{FF2B5EF4-FFF2-40B4-BE49-F238E27FC236}">
                <a16:creationId xmlns:a16="http://schemas.microsoft.com/office/drawing/2014/main" id="{A56534EE-9E78-42FD-A27C-84DA78FC9D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228600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rgbClr val="FFFF00"/>
              </a:buClr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③ </a:t>
            </a:r>
            <a:r>
              <a:rPr kumimoji="0" lang="zh-CN" altLang="en-US" sz="3600" b="1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考虑信号源内阻</a:t>
            </a:r>
            <a:r>
              <a:rPr kumimoji="0" lang="en-US" altLang="zh-CN" sz="3600" b="1" i="1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</a:t>
            </a:r>
            <a:r>
              <a:rPr kumimoji="0" lang="en-US" altLang="zh-CN" sz="3600" b="1" i="0" u="none" strike="noStrike" kern="1200" cap="none" spc="0" normalizeH="0" baseline="-3000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</a:t>
            </a:r>
            <a:r>
              <a:rPr kumimoji="0" lang="zh-CN" altLang="en-US" sz="3600" b="1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时电压</a:t>
            </a:r>
            <a:br>
              <a:rPr kumimoji="0" lang="zh-CN" altLang="en-US" sz="3600" b="1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br>
            <a:r>
              <a:rPr kumimoji="0" lang="zh-CN" altLang="en-US" sz="3600" b="1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     放大倍数的计算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58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58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58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58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58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58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658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>
            <a:extLst>
              <a:ext uri="{FF2B5EF4-FFF2-40B4-BE49-F238E27FC236}">
                <a16:creationId xmlns:a16="http://schemas.microsoft.com/office/drawing/2014/main" id="{039E94F9-118C-41D6-9B1F-3E80B4E0191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09600" y="228600"/>
            <a:ext cx="7772400" cy="1143000"/>
          </a:xfrm>
        </p:spPr>
        <p:txBody>
          <a:bodyPr/>
          <a:lstStyle/>
          <a:p>
            <a:pPr algn="l" eaLnBrk="1" hangingPunct="1"/>
            <a:r>
              <a:rPr lang="en-US" altLang="zh-CN" sz="3600" b="1">
                <a:solidFill>
                  <a:srgbClr val="FFFF00"/>
                </a:solidFill>
                <a:latin typeface="Times New Roman" panose="02020603050405020304" pitchFamily="18" charset="0"/>
              </a:rPr>
              <a:t>⑵ </a:t>
            </a:r>
            <a:r>
              <a:rPr lang="zh-CN" altLang="en-US" sz="3600" b="1">
                <a:solidFill>
                  <a:srgbClr val="FFFF00"/>
                </a:solidFill>
                <a:latin typeface="Times New Roman" panose="02020603050405020304" pitchFamily="18" charset="0"/>
              </a:rPr>
              <a:t>计算电流放大倍数</a:t>
            </a:r>
            <a:r>
              <a:rPr lang="zh-CN" altLang="en-US" sz="3600">
                <a:solidFill>
                  <a:srgbClr val="FFFF00"/>
                </a:solidFill>
                <a:latin typeface="Times New Roman" panose="02020603050405020304" pitchFamily="18" charset="0"/>
              </a:rPr>
              <a:t> </a:t>
            </a:r>
          </a:p>
        </p:txBody>
      </p:sp>
      <p:grpSp>
        <p:nvGrpSpPr>
          <p:cNvPr id="53251" name="Group 3">
            <a:extLst>
              <a:ext uri="{FF2B5EF4-FFF2-40B4-BE49-F238E27FC236}">
                <a16:creationId xmlns:a16="http://schemas.microsoft.com/office/drawing/2014/main" id="{A3F691A2-CB29-40B8-AF7A-1F95425FEA61}"/>
              </a:ext>
            </a:extLst>
          </p:cNvPr>
          <p:cNvGrpSpPr>
            <a:grpSpLocks/>
          </p:cNvGrpSpPr>
          <p:nvPr/>
        </p:nvGrpSpPr>
        <p:grpSpPr bwMode="auto">
          <a:xfrm>
            <a:off x="762000" y="1524000"/>
            <a:ext cx="7543800" cy="2117725"/>
            <a:chOff x="480" y="960"/>
            <a:chExt cx="4752" cy="1334"/>
          </a:xfrm>
        </p:grpSpPr>
        <p:sp>
          <p:nvSpPr>
            <p:cNvPr id="53253" name="Rectangle 4">
              <a:extLst>
                <a:ext uri="{FF2B5EF4-FFF2-40B4-BE49-F238E27FC236}">
                  <a16:creationId xmlns:a16="http://schemas.microsoft.com/office/drawing/2014/main" id="{C33259FA-F260-46A8-B996-71BEDA7B36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" y="1008"/>
              <a:ext cx="4752" cy="12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FF00"/>
                </a:buClr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just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3200" b="1" i="0" u="none" strike="noStrike" kern="1200" cap="none" spc="0" normalizeH="0" baseline="0" noProof="0">
                  <a:ln>
                    <a:noFill/>
                  </a:ln>
                  <a:solidFill>
                    <a:srgbClr val="66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电流放大倍数</a:t>
              </a:r>
              <a:r>
                <a:rPr kumimoji="1" lang="zh-CN" altLang="en-US" sz="32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   </a:t>
              </a:r>
              <a:r>
                <a:rPr kumimoji="1" lang="zh-CN" altLang="en-US" sz="3200" b="1" i="0" u="none" strike="noStrike" kern="1200" cap="none" spc="0" normalizeH="0" baseline="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表示放大器放大信号电流的能力。它是放大器的一个性能指标，定义输出信号电流    与输入信号电流    之比。即</a:t>
              </a:r>
            </a:p>
          </p:txBody>
        </p:sp>
        <p:graphicFrame>
          <p:nvGraphicFramePr>
            <p:cNvPr id="53254" name="Object 5">
              <a:extLst>
                <a:ext uri="{FF2B5EF4-FFF2-40B4-BE49-F238E27FC236}">
                  <a16:creationId xmlns:a16="http://schemas.microsoft.com/office/drawing/2014/main" id="{ECE5FB38-9DF4-4262-9B8D-671E854468D9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064" y="960"/>
            <a:ext cx="324" cy="43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2" imgW="103472" imgH="179683" progId="Equation.3">
                    <p:embed/>
                  </p:oleObj>
                </mc:Choice>
                <mc:Fallback>
                  <p:oleObj r:id="rId2" imgW="103472" imgH="179683" progId="Equation.3">
                    <p:embed/>
                    <p:pic>
                      <p:nvPicPr>
                        <p:cNvPr id="53254" name="Object 5">
                          <a:extLst>
                            <a:ext uri="{FF2B5EF4-FFF2-40B4-BE49-F238E27FC236}">
                              <a16:creationId xmlns:a16="http://schemas.microsoft.com/office/drawing/2014/main" id="{ECE5FB38-9DF4-4262-9B8D-671E854468D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64" y="960"/>
                          <a:ext cx="324" cy="43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3255" name="Object 6">
              <a:extLst>
                <a:ext uri="{FF2B5EF4-FFF2-40B4-BE49-F238E27FC236}">
                  <a16:creationId xmlns:a16="http://schemas.microsoft.com/office/drawing/2014/main" id="{D8E0218E-BFD4-4A3E-99C6-D7AED88A8487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352" y="1584"/>
            <a:ext cx="272" cy="43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4" imgW="87048" imgH="179683" progId="Equation.3">
                    <p:embed/>
                  </p:oleObj>
                </mc:Choice>
                <mc:Fallback>
                  <p:oleObj r:id="rId4" imgW="87048" imgH="179683" progId="Equation.3">
                    <p:embed/>
                    <p:pic>
                      <p:nvPicPr>
                        <p:cNvPr id="53255" name="Object 6">
                          <a:extLst>
                            <a:ext uri="{FF2B5EF4-FFF2-40B4-BE49-F238E27FC236}">
                              <a16:creationId xmlns:a16="http://schemas.microsoft.com/office/drawing/2014/main" id="{D8E0218E-BFD4-4A3E-99C6-D7AED88A8487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52" y="1584"/>
                          <a:ext cx="272" cy="43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3256" name="Object 7">
              <a:extLst>
                <a:ext uri="{FF2B5EF4-FFF2-40B4-BE49-F238E27FC236}">
                  <a16:creationId xmlns:a16="http://schemas.microsoft.com/office/drawing/2014/main" id="{183051BA-6B9C-4ADE-A9F0-6AC22A6B79E1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553" y="1593"/>
            <a:ext cx="257" cy="43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6" imgW="76255" imgH="179683" progId="Equation.3">
                    <p:embed/>
                  </p:oleObj>
                </mc:Choice>
                <mc:Fallback>
                  <p:oleObj r:id="rId6" imgW="76255" imgH="179683" progId="Equation.3">
                    <p:embed/>
                    <p:pic>
                      <p:nvPicPr>
                        <p:cNvPr id="53256" name="Object 7">
                          <a:extLst>
                            <a:ext uri="{FF2B5EF4-FFF2-40B4-BE49-F238E27FC236}">
                              <a16:creationId xmlns:a16="http://schemas.microsoft.com/office/drawing/2014/main" id="{183051BA-6B9C-4ADE-A9F0-6AC22A6B79E1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53" y="1593"/>
                          <a:ext cx="257" cy="43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66920" name="Object 8">
            <a:extLst>
              <a:ext uri="{FF2B5EF4-FFF2-40B4-BE49-F238E27FC236}">
                <a16:creationId xmlns:a16="http://schemas.microsoft.com/office/drawing/2014/main" id="{6AD19C49-592D-472E-AD32-B2BF71FD64B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501900" y="3641725"/>
          <a:ext cx="4343400" cy="1228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8" imgW="1551135" imgH="380890" progId="Equation.3">
                  <p:embed/>
                </p:oleObj>
              </mc:Choice>
              <mc:Fallback>
                <p:oleObj name="公式" r:id="rId8" imgW="1551135" imgH="380890" progId="Equation.3">
                  <p:embed/>
                  <p:pic>
                    <p:nvPicPr>
                      <p:cNvPr id="166920" name="Object 8">
                        <a:extLst>
                          <a:ext uri="{FF2B5EF4-FFF2-40B4-BE49-F238E27FC236}">
                            <a16:creationId xmlns:a16="http://schemas.microsoft.com/office/drawing/2014/main" id="{6AD19C49-592D-472E-AD32-B2BF71FD64B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01900" y="3641725"/>
                        <a:ext cx="4343400" cy="1228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CC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69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69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Text Box 2">
            <a:extLst>
              <a:ext uri="{FF2B5EF4-FFF2-40B4-BE49-F238E27FC236}">
                <a16:creationId xmlns:a16="http://schemas.microsoft.com/office/drawing/2014/main" id="{C1CBC35B-EBC3-41D4-A272-35B15535B0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5763" y="1538288"/>
            <a:ext cx="354965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FFFF00"/>
              </a:buClr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3200" b="1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 </a:t>
            </a:r>
            <a:r>
              <a:rPr kumimoji="1" lang="zh-CN" altLang="en-US" sz="3200" b="1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根据微变等效电路</a:t>
            </a:r>
          </a:p>
        </p:txBody>
      </p:sp>
      <p:graphicFrame>
        <p:nvGraphicFramePr>
          <p:cNvPr id="167939" name="Object 3">
            <a:extLst>
              <a:ext uri="{FF2B5EF4-FFF2-40B4-BE49-F238E27FC236}">
                <a16:creationId xmlns:a16="http://schemas.microsoft.com/office/drawing/2014/main" id="{F98288E1-3374-4C6C-9541-434EBBB9593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69975" y="2339975"/>
          <a:ext cx="2330450" cy="1298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2" imgW="734859" imgH="380890" progId="Equation.3">
                  <p:embed/>
                </p:oleObj>
              </mc:Choice>
              <mc:Fallback>
                <p:oleObj name="公式" r:id="rId2" imgW="734859" imgH="380890" progId="Equation.3">
                  <p:embed/>
                  <p:pic>
                    <p:nvPicPr>
                      <p:cNvPr id="167939" name="Object 3">
                        <a:extLst>
                          <a:ext uri="{FF2B5EF4-FFF2-40B4-BE49-F238E27FC236}">
                            <a16:creationId xmlns:a16="http://schemas.microsoft.com/office/drawing/2014/main" id="{F98288E1-3374-4C6C-9541-434EBBB9593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9975" y="2339975"/>
                        <a:ext cx="2330450" cy="1298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CC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7940" name="Object 4">
            <a:extLst>
              <a:ext uri="{FF2B5EF4-FFF2-40B4-BE49-F238E27FC236}">
                <a16:creationId xmlns:a16="http://schemas.microsoft.com/office/drawing/2014/main" id="{E551EE7A-B98B-45D1-B7CD-1197C4D31E4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146175" y="3960813"/>
          <a:ext cx="2054225" cy="1311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4" imgW="582350" imgH="380890" progId="Equation.3">
                  <p:embed/>
                </p:oleObj>
              </mc:Choice>
              <mc:Fallback>
                <p:oleObj name="公式" r:id="rId4" imgW="582350" imgH="380890" progId="Equation.3">
                  <p:embed/>
                  <p:pic>
                    <p:nvPicPr>
                      <p:cNvPr id="167940" name="Object 4">
                        <a:extLst>
                          <a:ext uri="{FF2B5EF4-FFF2-40B4-BE49-F238E27FC236}">
                            <a16:creationId xmlns:a16="http://schemas.microsoft.com/office/drawing/2014/main" id="{E551EE7A-B98B-45D1-B7CD-1197C4D31E4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6175" y="3960813"/>
                        <a:ext cx="2054225" cy="1311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CCFFCC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7941" name="Object 5">
            <a:extLst>
              <a:ext uri="{FF2B5EF4-FFF2-40B4-BE49-F238E27FC236}">
                <a16:creationId xmlns:a16="http://schemas.microsoft.com/office/drawing/2014/main" id="{3F5A42BF-680D-4828-9ED5-E998B126FD8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38188" y="5511800"/>
          <a:ext cx="7135812" cy="1309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6" imgW="2411287" imgH="380890" progId="Equation.3">
                  <p:embed/>
                </p:oleObj>
              </mc:Choice>
              <mc:Fallback>
                <p:oleObj name="公式" r:id="rId6" imgW="2411287" imgH="380890" progId="Equation.3">
                  <p:embed/>
                  <p:pic>
                    <p:nvPicPr>
                      <p:cNvPr id="167941" name="Object 5">
                        <a:extLst>
                          <a:ext uri="{FF2B5EF4-FFF2-40B4-BE49-F238E27FC236}">
                            <a16:creationId xmlns:a16="http://schemas.microsoft.com/office/drawing/2014/main" id="{3F5A42BF-680D-4828-9ED5-E998B126FD8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8188" y="5511800"/>
                        <a:ext cx="7135812" cy="1309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CC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4278" name="Group 127">
            <a:extLst>
              <a:ext uri="{FF2B5EF4-FFF2-40B4-BE49-F238E27FC236}">
                <a16:creationId xmlns:a16="http://schemas.microsoft.com/office/drawing/2014/main" id="{36E40FE3-4A6A-4AC8-8594-9177D6FEC9B3}"/>
              </a:ext>
            </a:extLst>
          </p:cNvPr>
          <p:cNvGrpSpPr>
            <a:grpSpLocks/>
          </p:cNvGrpSpPr>
          <p:nvPr/>
        </p:nvGrpSpPr>
        <p:grpSpPr bwMode="auto">
          <a:xfrm>
            <a:off x="3176588" y="2124075"/>
            <a:ext cx="6434137" cy="3519488"/>
            <a:chOff x="2001" y="1338"/>
            <a:chExt cx="4053" cy="2217"/>
          </a:xfrm>
        </p:grpSpPr>
        <p:sp>
          <p:nvSpPr>
            <p:cNvPr id="54280" name="Text Box 68">
              <a:extLst>
                <a:ext uri="{FF2B5EF4-FFF2-40B4-BE49-F238E27FC236}">
                  <a16:creationId xmlns:a16="http://schemas.microsoft.com/office/drawing/2014/main" id="{A9D22DCA-A1B9-463A-AB03-FDADFF776F2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10" y="3193"/>
              <a:ext cx="2184" cy="3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FF66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FFFF00"/>
                </a:buClr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微变等效电路</a:t>
              </a:r>
            </a:p>
          </p:txBody>
        </p:sp>
        <p:sp>
          <p:nvSpPr>
            <p:cNvPr id="54281" name="Text Box 69">
              <a:extLst>
                <a:ext uri="{FF2B5EF4-FFF2-40B4-BE49-F238E27FC236}">
                  <a16:creationId xmlns:a16="http://schemas.microsoft.com/office/drawing/2014/main" id="{9B30CF67-ED1A-4C1D-B52A-E992CDB2A64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36" y="2174"/>
              <a:ext cx="698" cy="38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FF66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FFFF00"/>
                </a:buClr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1" u="none" strike="noStrike" kern="1200" cap="none" spc="0" normalizeH="0" baseline="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   </a:t>
              </a:r>
              <a:r>
                <a:rPr kumimoji="0" lang="en-US" altLang="zh-CN" sz="2400" b="0" i="1" u="none" strike="noStrike" kern="1200" cap="none" spc="0" normalizeH="0" baseline="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R</a:t>
              </a:r>
              <a:r>
                <a:rPr kumimoji="0" lang="en-US" altLang="zh-CN" sz="2400" b="0" i="0" u="none" strike="noStrike" kern="1200" cap="none" spc="0" normalizeH="0" baseline="-2500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L</a:t>
              </a:r>
              <a:endParaRPr kumimoji="0" lang="en-US" altLang="zh-CN" sz="2400" b="0" i="1" u="none" strike="noStrike" kern="1200" cap="none" spc="0" normalizeH="0" baseline="-2500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4282" name="Line 71">
              <a:extLst>
                <a:ext uri="{FF2B5EF4-FFF2-40B4-BE49-F238E27FC236}">
                  <a16:creationId xmlns:a16="http://schemas.microsoft.com/office/drawing/2014/main" id="{CF2DF056-1479-4803-94A1-D114C107828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35" y="3014"/>
              <a:ext cx="2964" cy="0"/>
            </a:xfrm>
            <a:prstGeom prst="line">
              <a:avLst/>
            </a:prstGeom>
            <a:noFill/>
            <a:ln w="38100">
              <a:solidFill>
                <a:srgbClr val="FF66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4283" name="Line 72">
              <a:extLst>
                <a:ext uri="{FF2B5EF4-FFF2-40B4-BE49-F238E27FC236}">
                  <a16:creationId xmlns:a16="http://schemas.microsoft.com/office/drawing/2014/main" id="{443C7AB4-D445-4C1A-A4D0-3B179D0FD02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51" y="1672"/>
              <a:ext cx="1147" cy="0"/>
            </a:xfrm>
            <a:prstGeom prst="line">
              <a:avLst/>
            </a:prstGeom>
            <a:noFill/>
            <a:ln w="38100">
              <a:solidFill>
                <a:srgbClr val="FF66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4284" name="Line 73">
              <a:extLst>
                <a:ext uri="{FF2B5EF4-FFF2-40B4-BE49-F238E27FC236}">
                  <a16:creationId xmlns:a16="http://schemas.microsoft.com/office/drawing/2014/main" id="{369CB690-9BDB-4003-910A-1A750A2A298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83" y="1672"/>
              <a:ext cx="0" cy="1342"/>
            </a:xfrm>
            <a:prstGeom prst="line">
              <a:avLst/>
            </a:prstGeom>
            <a:noFill/>
            <a:ln w="38100">
              <a:solidFill>
                <a:srgbClr val="FF6600"/>
              </a:solidFill>
              <a:round/>
              <a:headEnd/>
              <a:tailEnd type="oval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4285" name="Line 74">
              <a:extLst>
                <a:ext uri="{FF2B5EF4-FFF2-40B4-BE49-F238E27FC236}">
                  <a16:creationId xmlns:a16="http://schemas.microsoft.com/office/drawing/2014/main" id="{887178FC-DE05-427A-A9A3-E6E01188A30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94" y="1687"/>
              <a:ext cx="0" cy="1327"/>
            </a:xfrm>
            <a:prstGeom prst="line">
              <a:avLst/>
            </a:prstGeom>
            <a:noFill/>
            <a:ln w="38100">
              <a:solidFill>
                <a:srgbClr val="FF6600"/>
              </a:solidFill>
              <a:round/>
              <a:headEnd/>
              <a:tailEnd type="oval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4286" name="Line 75">
              <a:extLst>
                <a:ext uri="{FF2B5EF4-FFF2-40B4-BE49-F238E27FC236}">
                  <a16:creationId xmlns:a16="http://schemas.microsoft.com/office/drawing/2014/main" id="{0CBF4EF0-60BE-48DF-B5AA-F558535F025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196" y="1685"/>
              <a:ext cx="1298" cy="2"/>
            </a:xfrm>
            <a:prstGeom prst="line">
              <a:avLst/>
            </a:prstGeom>
            <a:noFill/>
            <a:ln w="38100">
              <a:solidFill>
                <a:srgbClr val="FF66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4287" name="Line 76">
              <a:extLst>
                <a:ext uri="{FF2B5EF4-FFF2-40B4-BE49-F238E27FC236}">
                  <a16:creationId xmlns:a16="http://schemas.microsoft.com/office/drawing/2014/main" id="{448EC1AA-7840-4A95-B732-151B628FD24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32" y="1687"/>
              <a:ext cx="0" cy="1327"/>
            </a:xfrm>
            <a:prstGeom prst="line">
              <a:avLst/>
            </a:prstGeom>
            <a:noFill/>
            <a:ln w="38100">
              <a:solidFill>
                <a:srgbClr val="FF6600"/>
              </a:solidFill>
              <a:round/>
              <a:headEnd type="oval" w="sm" len="sm"/>
              <a:tailEnd type="oval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4288" name="Rectangle 77">
              <a:extLst>
                <a:ext uri="{FF2B5EF4-FFF2-40B4-BE49-F238E27FC236}">
                  <a16:creationId xmlns:a16="http://schemas.microsoft.com/office/drawing/2014/main" id="{B4D6B264-971B-4BF3-948F-2101C1DDA1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2" y="2160"/>
              <a:ext cx="113" cy="352"/>
            </a:xfrm>
            <a:prstGeom prst="rect">
              <a:avLst/>
            </a:prstGeom>
            <a:gradFill rotWithShape="1">
              <a:gsLst>
                <a:gs pos="0">
                  <a:srgbClr val="762F00"/>
                </a:gs>
                <a:gs pos="50000">
                  <a:srgbClr val="FF6600"/>
                </a:gs>
                <a:gs pos="100000">
                  <a:srgbClr val="762F0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>
                  <a:solidFill>
                    <a:srgbClr val="FF66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FFFF00"/>
                </a:buClr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4289" name="AutoShape 78">
              <a:extLst>
                <a:ext uri="{FF2B5EF4-FFF2-40B4-BE49-F238E27FC236}">
                  <a16:creationId xmlns:a16="http://schemas.microsoft.com/office/drawing/2014/main" id="{AE5B05CE-2068-4F75-B5A5-8401288BEB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19" y="2145"/>
              <a:ext cx="170" cy="353"/>
            </a:xfrm>
            <a:prstGeom prst="diamond">
              <a:avLst/>
            </a:prstGeom>
            <a:solidFill>
              <a:srgbClr val="FFFFFF"/>
            </a:solidFill>
            <a:ln w="38100">
              <a:solidFill>
                <a:srgbClr val="FF66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FFFF00"/>
                </a:buClr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4290" name="Line 79">
              <a:extLst>
                <a:ext uri="{FF2B5EF4-FFF2-40B4-BE49-F238E27FC236}">
                  <a16:creationId xmlns:a16="http://schemas.microsoft.com/office/drawing/2014/main" id="{BC9A6A23-BA3E-4A65-9DC2-056A0B9A70B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19" y="2321"/>
              <a:ext cx="170" cy="0"/>
            </a:xfrm>
            <a:prstGeom prst="line">
              <a:avLst/>
            </a:prstGeom>
            <a:noFill/>
            <a:ln w="38100">
              <a:solidFill>
                <a:srgbClr val="FF66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4291" name="Line 80">
              <a:extLst>
                <a:ext uri="{FF2B5EF4-FFF2-40B4-BE49-F238E27FC236}">
                  <a16:creationId xmlns:a16="http://schemas.microsoft.com/office/drawing/2014/main" id="{2DBB2ABD-6960-4CBA-A1E1-4BF4C73CD63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19" y="1613"/>
              <a:ext cx="279" cy="0"/>
            </a:xfrm>
            <a:prstGeom prst="line">
              <a:avLst/>
            </a:prstGeom>
            <a:noFill/>
            <a:ln w="38100">
              <a:solidFill>
                <a:srgbClr val="FF6600"/>
              </a:solidFill>
              <a:round/>
              <a:headEnd/>
              <a:tailEnd type="stealth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4292" name="Line 81">
              <a:extLst>
                <a:ext uri="{FF2B5EF4-FFF2-40B4-BE49-F238E27FC236}">
                  <a16:creationId xmlns:a16="http://schemas.microsoft.com/office/drawing/2014/main" id="{9242B859-785A-4FE2-8529-80967473CAC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987" y="1643"/>
              <a:ext cx="374" cy="0"/>
            </a:xfrm>
            <a:prstGeom prst="line">
              <a:avLst/>
            </a:prstGeom>
            <a:noFill/>
            <a:ln w="38100">
              <a:solidFill>
                <a:srgbClr val="FF6600"/>
              </a:solidFill>
              <a:round/>
              <a:headEnd/>
              <a:tailEnd type="stealth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4293" name="Line 82">
              <a:extLst>
                <a:ext uri="{FF2B5EF4-FFF2-40B4-BE49-F238E27FC236}">
                  <a16:creationId xmlns:a16="http://schemas.microsoft.com/office/drawing/2014/main" id="{B2BC00DE-A91F-4BA0-8148-1AC36956ECC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03" y="1745"/>
              <a:ext cx="0" cy="311"/>
            </a:xfrm>
            <a:prstGeom prst="line">
              <a:avLst/>
            </a:prstGeom>
            <a:noFill/>
            <a:ln w="38100">
              <a:solidFill>
                <a:srgbClr val="FF6600"/>
              </a:solidFill>
              <a:round/>
              <a:headEnd/>
              <a:tailEnd type="stealth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4294" name="Text Box 83">
              <a:extLst>
                <a:ext uri="{FF2B5EF4-FFF2-40B4-BE49-F238E27FC236}">
                  <a16:creationId xmlns:a16="http://schemas.microsoft.com/office/drawing/2014/main" id="{2F10ED09-54A5-447D-9F2C-DA1605CEFDC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20" y="1930"/>
              <a:ext cx="566" cy="3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FF66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FFFF00"/>
                </a:buClr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1" u="none" strike="noStrike" kern="1200" cap="none" spc="0" normalizeH="0" baseline="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R</a:t>
              </a:r>
              <a:r>
                <a:rPr kumimoji="0" lang="en-US" altLang="zh-CN" sz="2400" b="0" i="0" u="none" strike="noStrike" kern="1200" cap="none" spc="0" normalizeH="0" baseline="-2500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s</a:t>
              </a:r>
            </a:p>
          </p:txBody>
        </p:sp>
        <p:sp>
          <p:nvSpPr>
            <p:cNvPr id="54295" name="Text Box 84">
              <a:extLst>
                <a:ext uri="{FF2B5EF4-FFF2-40B4-BE49-F238E27FC236}">
                  <a16:creationId xmlns:a16="http://schemas.microsoft.com/office/drawing/2014/main" id="{2E4827C6-2886-40D0-BC57-DD8E1BA0A15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08" y="1339"/>
              <a:ext cx="676" cy="3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FF66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FFFF00"/>
                </a:buClr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1" u="none" strike="noStrike" kern="1200" cap="none" spc="0" normalizeH="0" baseline="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R</a:t>
              </a:r>
              <a:r>
                <a:rPr kumimoji="0" lang="en-US" altLang="zh-CN" sz="2400" b="0" i="0" u="none" strike="noStrike" kern="1200" cap="none" spc="0" normalizeH="0" baseline="-2500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b</a:t>
              </a:r>
              <a:endParaRPr kumimoji="0" lang="en-US" altLang="zh-CN" sz="2400" b="0" i="1" u="none" strike="noStrike" kern="1200" cap="none" spc="0" normalizeH="0" baseline="-2500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4296" name="Text Box 85">
              <a:extLst>
                <a:ext uri="{FF2B5EF4-FFF2-40B4-BE49-F238E27FC236}">
                  <a16:creationId xmlns:a16="http://schemas.microsoft.com/office/drawing/2014/main" id="{0DB198C6-75F5-48C5-A002-9C6FDDBBDB2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35" y="2146"/>
              <a:ext cx="634" cy="3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FF66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FFFF00"/>
                </a:buClr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1" u="none" strike="noStrike" kern="1200" cap="none" spc="0" normalizeH="0" baseline="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r</a:t>
              </a:r>
              <a:r>
                <a:rPr kumimoji="0" lang="en-US" altLang="zh-CN" sz="2400" b="0" i="0" u="none" strike="noStrike" kern="1200" cap="none" spc="0" normalizeH="0" baseline="-2500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be</a:t>
              </a:r>
            </a:p>
          </p:txBody>
        </p:sp>
        <p:sp>
          <p:nvSpPr>
            <p:cNvPr id="54297" name="Text Box 86">
              <a:extLst>
                <a:ext uri="{FF2B5EF4-FFF2-40B4-BE49-F238E27FC236}">
                  <a16:creationId xmlns:a16="http://schemas.microsoft.com/office/drawing/2014/main" id="{1F74BC1A-615F-4C03-B19A-6D56E02121F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18" y="2245"/>
              <a:ext cx="461" cy="38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FF66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FFFF00"/>
                </a:buClr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1" u="none" strike="noStrike" kern="1200" cap="none" spc="0" normalizeH="0" baseline="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  </a:t>
              </a:r>
              <a:r>
                <a:rPr kumimoji="0" lang="en-US" altLang="zh-CN" sz="2400" b="0" i="1" u="none" strike="noStrike" kern="1200" cap="none" spc="0" normalizeH="0" baseline="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R</a:t>
              </a:r>
              <a:r>
                <a:rPr kumimoji="0" lang="en-US" altLang="zh-CN" sz="2400" b="0" i="0" u="none" strike="noStrike" kern="1200" cap="none" spc="0" normalizeH="0" baseline="-2500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c</a:t>
              </a:r>
            </a:p>
          </p:txBody>
        </p:sp>
        <p:sp>
          <p:nvSpPr>
            <p:cNvPr id="54298" name="Text Box 88">
              <a:extLst>
                <a:ext uri="{FF2B5EF4-FFF2-40B4-BE49-F238E27FC236}">
                  <a16:creationId xmlns:a16="http://schemas.microsoft.com/office/drawing/2014/main" id="{D3455B0F-03C6-489B-B3DF-AABFA4C8E03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90" y="1652"/>
              <a:ext cx="435" cy="3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FF66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FFFF00"/>
                </a:buClr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  +</a:t>
              </a:r>
            </a:p>
          </p:txBody>
        </p:sp>
        <p:sp>
          <p:nvSpPr>
            <p:cNvPr id="54299" name="Text Box 89">
              <a:extLst>
                <a:ext uri="{FF2B5EF4-FFF2-40B4-BE49-F238E27FC236}">
                  <a16:creationId xmlns:a16="http://schemas.microsoft.com/office/drawing/2014/main" id="{59C0E33F-4B6A-4190-847C-3CB4E7E7511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83" y="2587"/>
              <a:ext cx="450" cy="3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FF66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FFFF00"/>
                </a:buClr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1200" cap="none" spc="0" normalizeH="0" baseline="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-</a:t>
              </a:r>
            </a:p>
          </p:txBody>
        </p:sp>
        <p:sp>
          <p:nvSpPr>
            <p:cNvPr id="54300" name="Text Box 90">
              <a:extLst>
                <a:ext uri="{FF2B5EF4-FFF2-40B4-BE49-F238E27FC236}">
                  <a16:creationId xmlns:a16="http://schemas.microsoft.com/office/drawing/2014/main" id="{EFDDEDB2-CC12-4D6D-985E-C3C32A443B0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37" y="1549"/>
              <a:ext cx="504" cy="3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FF66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FFFF00"/>
                </a:buClr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+</a:t>
              </a:r>
            </a:p>
          </p:txBody>
        </p:sp>
        <p:sp>
          <p:nvSpPr>
            <p:cNvPr id="54301" name="Text Box 91">
              <a:extLst>
                <a:ext uri="{FF2B5EF4-FFF2-40B4-BE49-F238E27FC236}">
                  <a16:creationId xmlns:a16="http://schemas.microsoft.com/office/drawing/2014/main" id="{3232A163-9D6F-45F6-B947-CB6708CF426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50" y="2742"/>
              <a:ext cx="420" cy="3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FF66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FFFF00"/>
                </a:buClr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_</a:t>
              </a:r>
            </a:p>
          </p:txBody>
        </p:sp>
        <p:sp>
          <p:nvSpPr>
            <p:cNvPr id="54302" name="Line 92">
              <a:extLst>
                <a:ext uri="{FF2B5EF4-FFF2-40B4-BE49-F238E27FC236}">
                  <a16:creationId xmlns:a16="http://schemas.microsoft.com/office/drawing/2014/main" id="{3008B729-CB53-47C5-8B71-FD99749EEEE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35" y="1672"/>
              <a:ext cx="0" cy="1342"/>
            </a:xfrm>
            <a:prstGeom prst="line">
              <a:avLst/>
            </a:prstGeom>
            <a:noFill/>
            <a:ln w="38100">
              <a:solidFill>
                <a:srgbClr val="FF66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54303" name="Group 93">
              <a:extLst>
                <a:ext uri="{FF2B5EF4-FFF2-40B4-BE49-F238E27FC236}">
                  <a16:creationId xmlns:a16="http://schemas.microsoft.com/office/drawing/2014/main" id="{77DF173F-7B0B-4691-8BE8-677A85328E3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91" y="2200"/>
              <a:ext cx="604" cy="383"/>
              <a:chOff x="3555" y="2874"/>
              <a:chExt cx="370" cy="342"/>
            </a:xfrm>
          </p:grpSpPr>
          <p:sp>
            <p:nvSpPr>
              <p:cNvPr id="54331" name="Text Box 94">
                <a:extLst>
                  <a:ext uri="{FF2B5EF4-FFF2-40B4-BE49-F238E27FC236}">
                    <a16:creationId xmlns:a16="http://schemas.microsoft.com/office/drawing/2014/main" id="{8426C8A9-42C3-49A8-9562-3F3F2DE83CD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555" y="2874"/>
                <a:ext cx="370" cy="34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rgbClr val="FF66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rgbClr val="FFFF00"/>
                  </a:buClr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just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000" b="0" i="1" u="none" strike="noStrike" kern="1200" cap="none" spc="0" normalizeH="0" baseline="0" noProof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 </a:t>
                </a:r>
                <a:r>
                  <a:rPr kumimoji="0" lang="en-US" altLang="zh-CN" sz="2400" b="0" i="1" u="none" strike="noStrike" kern="1200" cap="none" spc="0" normalizeH="0" baseline="0" noProof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U</a:t>
                </a:r>
                <a:r>
                  <a:rPr kumimoji="0" lang="en-US" altLang="zh-CN" sz="2400" b="0" i="0" u="none" strike="noStrike" kern="1200" cap="none" spc="0" normalizeH="0" baseline="-25000" noProof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i</a:t>
                </a:r>
              </a:p>
            </p:txBody>
          </p:sp>
          <p:sp>
            <p:nvSpPr>
              <p:cNvPr id="54332" name="Oval 95">
                <a:extLst>
                  <a:ext uri="{FF2B5EF4-FFF2-40B4-BE49-F238E27FC236}">
                    <a16:creationId xmlns:a16="http://schemas.microsoft.com/office/drawing/2014/main" id="{55A7B1CC-6A58-447D-ADAD-69A58AD056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68" y="2890"/>
                <a:ext cx="19" cy="26"/>
              </a:xfrm>
              <a:prstGeom prst="ellipse">
                <a:avLst/>
              </a:prstGeom>
              <a:solidFill>
                <a:srgbClr val="FFFF00"/>
              </a:solidFill>
              <a:ln w="38100">
                <a:solidFill>
                  <a:srgbClr val="FF66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rgbClr val="FFFF00"/>
                  </a:buClr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54304" name="Oval 96">
              <a:extLst>
                <a:ext uri="{FF2B5EF4-FFF2-40B4-BE49-F238E27FC236}">
                  <a16:creationId xmlns:a16="http://schemas.microsoft.com/office/drawing/2014/main" id="{51B3C7BD-13B4-4239-97E7-B99813F4F7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11" y="2486"/>
              <a:ext cx="233" cy="206"/>
            </a:xfrm>
            <a:prstGeom prst="ellipse">
              <a:avLst/>
            </a:prstGeom>
            <a:noFill/>
            <a:ln w="38100">
              <a:solidFill>
                <a:srgbClr val="FF66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FFFF00"/>
                </a:buClr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4305" name="Rectangle 97">
              <a:extLst>
                <a:ext uri="{FF2B5EF4-FFF2-40B4-BE49-F238E27FC236}">
                  <a16:creationId xmlns:a16="http://schemas.microsoft.com/office/drawing/2014/main" id="{4161D24A-97B9-4A64-8380-96AE5F6D80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19" y="1621"/>
              <a:ext cx="341" cy="136"/>
            </a:xfrm>
            <a:prstGeom prst="rect">
              <a:avLst/>
            </a:prstGeom>
            <a:gradFill rotWithShape="1">
              <a:gsLst>
                <a:gs pos="0">
                  <a:srgbClr val="762F00"/>
                </a:gs>
                <a:gs pos="50000">
                  <a:srgbClr val="FF6600"/>
                </a:gs>
                <a:gs pos="100000">
                  <a:srgbClr val="762F00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>
                  <a:solidFill>
                    <a:srgbClr val="FF66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FFFF00"/>
                </a:buClr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54306" name="Group 98">
              <a:extLst>
                <a:ext uri="{FF2B5EF4-FFF2-40B4-BE49-F238E27FC236}">
                  <a16:creationId xmlns:a16="http://schemas.microsoft.com/office/drawing/2014/main" id="{2694B118-591A-43EB-A87F-2CE9BCD2598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352" y="1338"/>
              <a:ext cx="587" cy="384"/>
              <a:chOff x="4032" y="1824"/>
              <a:chExt cx="360" cy="342"/>
            </a:xfrm>
          </p:grpSpPr>
          <p:sp>
            <p:nvSpPr>
              <p:cNvPr id="54329" name="Text Box 99">
                <a:extLst>
                  <a:ext uri="{FF2B5EF4-FFF2-40B4-BE49-F238E27FC236}">
                    <a16:creationId xmlns:a16="http://schemas.microsoft.com/office/drawing/2014/main" id="{614940BE-6DDD-45A8-B736-05F24A26918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032" y="1824"/>
                <a:ext cx="360" cy="34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rgbClr val="FF66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rgbClr val="FFFF00"/>
                  </a:buClr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just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000" b="0" i="1" u="none" strike="noStrike" kern="1200" cap="none" spc="0" normalizeH="0" baseline="0" noProof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 </a:t>
                </a:r>
                <a:r>
                  <a:rPr kumimoji="0" lang="en-US" altLang="zh-CN" sz="2400" b="0" i="1" u="none" strike="noStrike" kern="1200" cap="none" spc="0" normalizeH="0" baseline="0" noProof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I</a:t>
                </a:r>
                <a:r>
                  <a:rPr kumimoji="0" lang="en-US" altLang="zh-CN" sz="2400" b="0" i="0" u="none" strike="noStrike" kern="1200" cap="none" spc="0" normalizeH="0" baseline="-25000" noProof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b</a:t>
                </a:r>
              </a:p>
            </p:txBody>
          </p:sp>
          <p:sp>
            <p:nvSpPr>
              <p:cNvPr id="54330" name="Oval 100">
                <a:extLst>
                  <a:ext uri="{FF2B5EF4-FFF2-40B4-BE49-F238E27FC236}">
                    <a16:creationId xmlns:a16="http://schemas.microsoft.com/office/drawing/2014/main" id="{45AED335-AC1E-493E-B68A-822DAFDE1D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28" y="1844"/>
                <a:ext cx="26" cy="28"/>
              </a:xfrm>
              <a:prstGeom prst="ellipse">
                <a:avLst/>
              </a:prstGeom>
              <a:solidFill>
                <a:srgbClr val="FFFF00"/>
              </a:solidFill>
              <a:ln w="38100">
                <a:solidFill>
                  <a:srgbClr val="FF66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rgbClr val="FFFF00"/>
                  </a:buClr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</p:grpSp>
        <p:grpSp>
          <p:nvGrpSpPr>
            <p:cNvPr id="54307" name="Group 101">
              <a:extLst>
                <a:ext uri="{FF2B5EF4-FFF2-40B4-BE49-F238E27FC236}">
                  <a16:creationId xmlns:a16="http://schemas.microsoft.com/office/drawing/2014/main" id="{8A117A18-499A-4F1A-BCD1-1E73B403F4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01" y="2476"/>
              <a:ext cx="685" cy="383"/>
              <a:chOff x="3216" y="3258"/>
              <a:chExt cx="420" cy="342"/>
            </a:xfrm>
          </p:grpSpPr>
          <p:sp>
            <p:nvSpPr>
              <p:cNvPr id="54327" name="Text Box 102">
                <a:extLst>
                  <a:ext uri="{FF2B5EF4-FFF2-40B4-BE49-F238E27FC236}">
                    <a16:creationId xmlns:a16="http://schemas.microsoft.com/office/drawing/2014/main" id="{96ADB213-4B31-4D4A-9C49-CD166D29FF4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216" y="3258"/>
                <a:ext cx="420" cy="34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rgbClr val="FF66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rgbClr val="FFFF00"/>
                  </a:buClr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just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000" b="0" i="1" u="none" strike="noStrike" kern="1200" cap="none" spc="0" normalizeH="0" baseline="0" noProof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 </a:t>
                </a:r>
                <a:r>
                  <a:rPr kumimoji="0" lang="en-US" altLang="zh-CN" sz="2400" b="0" i="1" u="none" strike="noStrike" kern="1200" cap="none" spc="0" normalizeH="0" baseline="0" noProof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U</a:t>
                </a:r>
                <a:r>
                  <a:rPr kumimoji="0" lang="en-US" altLang="zh-CN" sz="2400" b="0" i="0" u="none" strike="noStrike" kern="1200" cap="none" spc="0" normalizeH="0" baseline="-25000" noProof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s</a:t>
                </a:r>
              </a:p>
            </p:txBody>
          </p:sp>
          <p:sp>
            <p:nvSpPr>
              <p:cNvPr id="54328" name="Oval 103">
                <a:extLst>
                  <a:ext uri="{FF2B5EF4-FFF2-40B4-BE49-F238E27FC236}">
                    <a16:creationId xmlns:a16="http://schemas.microsoft.com/office/drawing/2014/main" id="{FF393C24-E306-4EBD-BB81-ECD8094195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26" y="3273"/>
                <a:ext cx="23" cy="24"/>
              </a:xfrm>
              <a:prstGeom prst="ellipse">
                <a:avLst/>
              </a:prstGeom>
              <a:solidFill>
                <a:srgbClr val="FFFF00"/>
              </a:solidFill>
              <a:ln w="38100">
                <a:solidFill>
                  <a:srgbClr val="FF66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rgbClr val="FFFF00"/>
                  </a:buClr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54308" name="Line 106">
              <a:extLst>
                <a:ext uri="{FF2B5EF4-FFF2-40B4-BE49-F238E27FC236}">
                  <a16:creationId xmlns:a16="http://schemas.microsoft.com/office/drawing/2014/main" id="{951CD020-D7D7-46EB-984B-1B42713749A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94" y="1687"/>
              <a:ext cx="0" cy="1327"/>
            </a:xfrm>
            <a:prstGeom prst="line">
              <a:avLst/>
            </a:prstGeom>
            <a:noFill/>
            <a:ln w="38100">
              <a:solidFill>
                <a:srgbClr val="FF66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4309" name="Line 109">
              <a:extLst>
                <a:ext uri="{FF2B5EF4-FFF2-40B4-BE49-F238E27FC236}">
                  <a16:creationId xmlns:a16="http://schemas.microsoft.com/office/drawing/2014/main" id="{1C41CA27-9D1D-496F-B617-973FE456E72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62" y="3014"/>
              <a:ext cx="0" cy="163"/>
            </a:xfrm>
            <a:prstGeom prst="line">
              <a:avLst/>
            </a:prstGeom>
            <a:noFill/>
            <a:ln w="38100">
              <a:solidFill>
                <a:srgbClr val="FF6600"/>
              </a:solidFill>
              <a:round/>
              <a:headEnd type="oval" w="sm" len="sm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4310" name="Line 110">
              <a:extLst>
                <a:ext uri="{FF2B5EF4-FFF2-40B4-BE49-F238E27FC236}">
                  <a16:creationId xmlns:a16="http://schemas.microsoft.com/office/drawing/2014/main" id="{68095440-BFE6-42D1-A594-7CED8FAC17E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38" y="3177"/>
              <a:ext cx="265" cy="0"/>
            </a:xfrm>
            <a:prstGeom prst="line">
              <a:avLst/>
            </a:prstGeom>
            <a:noFill/>
            <a:ln w="38100">
              <a:solidFill>
                <a:srgbClr val="FF66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4311" name="Line 111">
              <a:extLst>
                <a:ext uri="{FF2B5EF4-FFF2-40B4-BE49-F238E27FC236}">
                  <a16:creationId xmlns:a16="http://schemas.microsoft.com/office/drawing/2014/main" id="{0E994D74-8EEB-4A2B-87A2-121626CF4C8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51" y="1598"/>
              <a:ext cx="232" cy="0"/>
            </a:xfrm>
            <a:prstGeom prst="line">
              <a:avLst/>
            </a:prstGeom>
            <a:noFill/>
            <a:ln w="38100">
              <a:solidFill>
                <a:srgbClr val="FF6600"/>
              </a:solidFill>
              <a:round/>
              <a:headEnd/>
              <a:tailEnd type="stealth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54312" name="Group 112">
              <a:extLst>
                <a:ext uri="{FF2B5EF4-FFF2-40B4-BE49-F238E27FC236}">
                  <a16:creationId xmlns:a16="http://schemas.microsoft.com/office/drawing/2014/main" id="{706F8D8F-6B5A-4AC3-9CA5-05DE3ED6462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958" y="1338"/>
              <a:ext cx="693" cy="384"/>
              <a:chOff x="4944" y="1914"/>
              <a:chExt cx="425" cy="342"/>
            </a:xfrm>
          </p:grpSpPr>
          <p:sp>
            <p:nvSpPr>
              <p:cNvPr id="54325" name="Text Box 113">
                <a:extLst>
                  <a:ext uri="{FF2B5EF4-FFF2-40B4-BE49-F238E27FC236}">
                    <a16:creationId xmlns:a16="http://schemas.microsoft.com/office/drawing/2014/main" id="{C4D6C5D4-4DF9-430D-8811-E902C561C31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944" y="1914"/>
                <a:ext cx="425" cy="34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rgbClr val="FF66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rgbClr val="FFFF00"/>
                  </a:buClr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just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000" b="0" i="1" u="none" strike="noStrike" kern="1200" cap="none" spc="0" normalizeH="0" baseline="0" noProof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  </a:t>
                </a:r>
                <a:r>
                  <a:rPr kumimoji="0" lang="en-US" altLang="zh-CN" sz="2400" b="0" i="1" u="none" strike="noStrike" kern="1200" cap="none" spc="0" normalizeH="0" baseline="0" noProof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I</a:t>
                </a:r>
                <a:r>
                  <a:rPr kumimoji="0" lang="en-US" altLang="zh-CN" sz="2400" b="0" i="0" u="none" strike="noStrike" kern="1200" cap="none" spc="0" normalizeH="0" baseline="-25000" noProof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o</a:t>
                </a:r>
              </a:p>
            </p:txBody>
          </p:sp>
          <p:sp>
            <p:nvSpPr>
              <p:cNvPr id="54326" name="Oval 114">
                <a:extLst>
                  <a:ext uri="{FF2B5EF4-FFF2-40B4-BE49-F238E27FC236}">
                    <a16:creationId xmlns:a16="http://schemas.microsoft.com/office/drawing/2014/main" id="{433CE0C6-0498-4822-969D-5CB1C7314C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40" y="1942"/>
                <a:ext cx="19" cy="26"/>
              </a:xfrm>
              <a:prstGeom prst="ellipse">
                <a:avLst/>
              </a:prstGeom>
              <a:solidFill>
                <a:srgbClr val="FFFF00"/>
              </a:solidFill>
              <a:ln w="38100">
                <a:solidFill>
                  <a:srgbClr val="FF66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rgbClr val="FFFF00"/>
                  </a:buClr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</p:grpSp>
        <p:grpSp>
          <p:nvGrpSpPr>
            <p:cNvPr id="54313" name="Group 115">
              <a:extLst>
                <a:ext uri="{FF2B5EF4-FFF2-40B4-BE49-F238E27FC236}">
                  <a16:creationId xmlns:a16="http://schemas.microsoft.com/office/drawing/2014/main" id="{57FDF47C-63D1-4D13-A824-6642DE90B1F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94" y="1338"/>
              <a:ext cx="574" cy="384"/>
              <a:chOff x="3408" y="2058"/>
              <a:chExt cx="352" cy="342"/>
            </a:xfrm>
          </p:grpSpPr>
          <p:sp>
            <p:nvSpPr>
              <p:cNvPr id="54323" name="Text Box 116">
                <a:extLst>
                  <a:ext uri="{FF2B5EF4-FFF2-40B4-BE49-F238E27FC236}">
                    <a16:creationId xmlns:a16="http://schemas.microsoft.com/office/drawing/2014/main" id="{89E29971-709F-4DE8-8CEB-11BC0A95D40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408" y="2058"/>
                <a:ext cx="352" cy="34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rgbClr val="FF66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rgbClr val="FFFF00"/>
                  </a:buClr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just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000" b="0" i="1" u="none" strike="noStrike" kern="1200" cap="none" spc="0" normalizeH="0" baseline="0" noProof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  </a:t>
                </a:r>
                <a:r>
                  <a:rPr kumimoji="0" lang="en-US" altLang="zh-CN" sz="2400" b="0" i="1" u="none" strike="noStrike" kern="1200" cap="none" spc="0" normalizeH="0" baseline="0" noProof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I</a:t>
                </a:r>
                <a:r>
                  <a:rPr kumimoji="0" lang="en-US" altLang="zh-CN" sz="2400" b="0" i="0" u="none" strike="noStrike" kern="1200" cap="none" spc="0" normalizeH="0" baseline="-25000" noProof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i</a:t>
                </a:r>
              </a:p>
            </p:txBody>
          </p:sp>
          <p:sp>
            <p:nvSpPr>
              <p:cNvPr id="54324" name="Oval 117">
                <a:extLst>
                  <a:ext uri="{FF2B5EF4-FFF2-40B4-BE49-F238E27FC236}">
                    <a16:creationId xmlns:a16="http://schemas.microsoft.com/office/drawing/2014/main" id="{5CEC58A7-A249-481B-B6B6-93DD63D659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04" y="2093"/>
                <a:ext cx="19" cy="19"/>
              </a:xfrm>
              <a:prstGeom prst="ellipse">
                <a:avLst/>
              </a:prstGeom>
              <a:solidFill>
                <a:srgbClr val="FFFF00"/>
              </a:solidFill>
              <a:ln w="38100">
                <a:solidFill>
                  <a:srgbClr val="FF66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rgbClr val="FFFF00"/>
                  </a:buClr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</p:grpSp>
        <p:grpSp>
          <p:nvGrpSpPr>
            <p:cNvPr id="54314" name="Group 118">
              <a:extLst>
                <a:ext uri="{FF2B5EF4-FFF2-40B4-BE49-F238E27FC236}">
                  <a16:creationId xmlns:a16="http://schemas.microsoft.com/office/drawing/2014/main" id="{E280B380-B939-4728-A4B8-988E6F5CA23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96" y="2314"/>
              <a:ext cx="662" cy="384"/>
              <a:chOff x="4416" y="2976"/>
              <a:chExt cx="406" cy="342"/>
            </a:xfrm>
          </p:grpSpPr>
          <p:sp>
            <p:nvSpPr>
              <p:cNvPr id="54321" name="Text Box 119">
                <a:extLst>
                  <a:ext uri="{FF2B5EF4-FFF2-40B4-BE49-F238E27FC236}">
                    <a16:creationId xmlns:a16="http://schemas.microsoft.com/office/drawing/2014/main" id="{C0A4FB3B-16C3-4E3E-8732-7DCA8A8BD7D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416" y="2976"/>
                <a:ext cx="406" cy="34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rgbClr val="FF66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rgbClr val="FFFF00"/>
                  </a:buClr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just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400" b="0" i="1" u="none" strike="noStrike" kern="1200" cap="none" spc="0" normalizeH="0" baseline="0" noProof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  βI</a:t>
                </a:r>
                <a:r>
                  <a:rPr kumimoji="0" lang="en-US" altLang="zh-CN" sz="2400" b="0" i="0" u="none" strike="noStrike" kern="1200" cap="none" spc="0" normalizeH="0" baseline="-25000" noProof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b</a:t>
                </a:r>
              </a:p>
            </p:txBody>
          </p:sp>
          <p:sp>
            <p:nvSpPr>
              <p:cNvPr id="54322" name="Oval 120">
                <a:extLst>
                  <a:ext uri="{FF2B5EF4-FFF2-40B4-BE49-F238E27FC236}">
                    <a16:creationId xmlns:a16="http://schemas.microsoft.com/office/drawing/2014/main" id="{7EB8637D-14D1-4A2E-B9D6-3AB7D456AB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61" y="2996"/>
                <a:ext cx="17" cy="28"/>
              </a:xfrm>
              <a:prstGeom prst="ellipse">
                <a:avLst/>
              </a:prstGeom>
              <a:solidFill>
                <a:srgbClr val="FFFF00"/>
              </a:solidFill>
              <a:ln w="38100">
                <a:solidFill>
                  <a:srgbClr val="FF66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rgbClr val="FFFF00"/>
                  </a:buClr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</p:grpSp>
        <p:grpSp>
          <p:nvGrpSpPr>
            <p:cNvPr id="54315" name="Group 121">
              <a:extLst>
                <a:ext uri="{FF2B5EF4-FFF2-40B4-BE49-F238E27FC236}">
                  <a16:creationId xmlns:a16="http://schemas.microsoft.com/office/drawing/2014/main" id="{69E81759-66C5-4813-92BB-BC25FF8B531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450" y="2254"/>
              <a:ext cx="604" cy="383"/>
              <a:chOff x="5246" y="2922"/>
              <a:chExt cx="370" cy="342"/>
            </a:xfrm>
          </p:grpSpPr>
          <p:sp>
            <p:nvSpPr>
              <p:cNvPr id="54319" name="Text Box 122">
                <a:extLst>
                  <a:ext uri="{FF2B5EF4-FFF2-40B4-BE49-F238E27FC236}">
                    <a16:creationId xmlns:a16="http://schemas.microsoft.com/office/drawing/2014/main" id="{A81974A4-AF8B-4158-9C6A-1E9751CDAB6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246" y="2922"/>
                <a:ext cx="370" cy="34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rgbClr val="FF66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rgbClr val="FFFF00"/>
                  </a:buClr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just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000" b="0" i="1" u="none" strike="noStrike" kern="1200" cap="none" spc="0" normalizeH="0" baseline="0" noProof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 </a:t>
                </a:r>
                <a:r>
                  <a:rPr kumimoji="0" lang="en-US" altLang="zh-CN" sz="2400" b="0" i="1" u="none" strike="noStrike" kern="1200" cap="none" spc="0" normalizeH="0" baseline="0" noProof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U</a:t>
                </a:r>
                <a:r>
                  <a:rPr kumimoji="0" lang="en-US" altLang="zh-CN" sz="2400" b="0" i="0" u="none" strike="noStrike" kern="1200" cap="none" spc="0" normalizeH="0" baseline="-25000" noProof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o</a:t>
                </a:r>
              </a:p>
            </p:txBody>
          </p:sp>
          <p:sp>
            <p:nvSpPr>
              <p:cNvPr id="54320" name="Oval 123">
                <a:extLst>
                  <a:ext uri="{FF2B5EF4-FFF2-40B4-BE49-F238E27FC236}">
                    <a16:creationId xmlns:a16="http://schemas.microsoft.com/office/drawing/2014/main" id="{94373B0A-0D4A-412D-8DF7-612B762989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9" y="2942"/>
                <a:ext cx="19" cy="26"/>
              </a:xfrm>
              <a:prstGeom prst="ellipse">
                <a:avLst/>
              </a:prstGeom>
              <a:solidFill>
                <a:srgbClr val="FFFF00"/>
              </a:solidFill>
              <a:ln w="38100">
                <a:solidFill>
                  <a:srgbClr val="FF66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rgbClr val="FFFF00"/>
                  </a:buClr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54316" name="Rectangle 124">
              <a:extLst>
                <a:ext uri="{FF2B5EF4-FFF2-40B4-BE49-F238E27FC236}">
                  <a16:creationId xmlns:a16="http://schemas.microsoft.com/office/drawing/2014/main" id="{6F5ABDC8-6B6D-44CD-8F97-02B441200A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42" y="2188"/>
              <a:ext cx="113" cy="352"/>
            </a:xfrm>
            <a:prstGeom prst="rect">
              <a:avLst/>
            </a:prstGeom>
            <a:gradFill rotWithShape="1">
              <a:gsLst>
                <a:gs pos="0">
                  <a:srgbClr val="762F00"/>
                </a:gs>
                <a:gs pos="50000">
                  <a:srgbClr val="FF6600"/>
                </a:gs>
                <a:gs pos="100000">
                  <a:srgbClr val="762F0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>
                  <a:solidFill>
                    <a:srgbClr val="FF66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FFFF00"/>
                </a:buClr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4317" name="Rectangle 125">
              <a:extLst>
                <a:ext uri="{FF2B5EF4-FFF2-40B4-BE49-F238E27FC236}">
                  <a16:creationId xmlns:a16="http://schemas.microsoft.com/office/drawing/2014/main" id="{7459FDF3-F770-433E-AB8A-0FD8B2A561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28" y="2160"/>
              <a:ext cx="113" cy="352"/>
            </a:xfrm>
            <a:prstGeom prst="rect">
              <a:avLst/>
            </a:prstGeom>
            <a:gradFill rotWithShape="1">
              <a:gsLst>
                <a:gs pos="0">
                  <a:srgbClr val="762F00"/>
                </a:gs>
                <a:gs pos="50000">
                  <a:srgbClr val="FF6600"/>
                </a:gs>
                <a:gs pos="100000">
                  <a:srgbClr val="762F0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>
                  <a:solidFill>
                    <a:srgbClr val="FF66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FFFF00"/>
                </a:buClr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4318" name="Rectangle 126">
              <a:extLst>
                <a:ext uri="{FF2B5EF4-FFF2-40B4-BE49-F238E27FC236}">
                  <a16:creationId xmlns:a16="http://schemas.microsoft.com/office/drawing/2014/main" id="{0C3E3535-1F20-4F20-BD21-1A88EBFDFA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65" y="1877"/>
              <a:ext cx="113" cy="352"/>
            </a:xfrm>
            <a:prstGeom prst="rect">
              <a:avLst/>
            </a:prstGeom>
            <a:gradFill rotWithShape="1">
              <a:gsLst>
                <a:gs pos="0">
                  <a:srgbClr val="762F00"/>
                </a:gs>
                <a:gs pos="50000">
                  <a:srgbClr val="FF6600"/>
                </a:gs>
                <a:gs pos="100000">
                  <a:srgbClr val="762F0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>
                  <a:solidFill>
                    <a:srgbClr val="FF66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FFFF00"/>
                </a:buClr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54279" name="Rectangle 128">
            <a:extLst>
              <a:ext uri="{FF2B5EF4-FFF2-40B4-BE49-F238E27FC236}">
                <a16:creationId xmlns:a16="http://schemas.microsoft.com/office/drawing/2014/main" id="{71098E2E-F53D-4CA4-B729-F846048E91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228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rgbClr val="FFFF00"/>
              </a:buClr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⑵ </a:t>
            </a:r>
            <a:r>
              <a:rPr kumimoji="0" lang="zh-CN" altLang="en-US" sz="3600" b="1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计算电流放大倍数</a:t>
            </a:r>
            <a:r>
              <a:rPr kumimoji="0" lang="zh-CN" altLang="en-US" sz="3600" b="0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 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79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79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79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79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79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79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>
            <a:extLst>
              <a:ext uri="{FF2B5EF4-FFF2-40B4-BE49-F238E27FC236}">
                <a16:creationId xmlns:a16="http://schemas.microsoft.com/office/drawing/2014/main" id="{77F82CDE-A668-404F-A04C-B547AA6A1BD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altLang="zh-CN" sz="3600" b="1">
                <a:solidFill>
                  <a:srgbClr val="FFFF00"/>
                </a:solidFill>
                <a:latin typeface="Times New Roman" panose="02020603050405020304" pitchFamily="18" charset="0"/>
              </a:rPr>
              <a:t>⑶ </a:t>
            </a:r>
            <a:r>
              <a:rPr lang="zh-CN" altLang="en-US" sz="3600" b="1">
                <a:solidFill>
                  <a:srgbClr val="FFFF00"/>
                </a:solidFill>
                <a:latin typeface="Times New Roman" panose="02020603050405020304" pitchFamily="18" charset="0"/>
              </a:rPr>
              <a:t>计算输入电阻和输出电阻</a:t>
            </a:r>
            <a:r>
              <a:rPr lang="zh-CN" altLang="en-US" sz="3600">
                <a:solidFill>
                  <a:srgbClr val="FFFF00"/>
                </a:solidFill>
                <a:latin typeface="Times New Roman" panose="02020603050405020304" pitchFamily="18" charset="0"/>
              </a:rPr>
              <a:t> </a:t>
            </a:r>
          </a:p>
        </p:txBody>
      </p:sp>
      <p:sp>
        <p:nvSpPr>
          <p:cNvPr id="168963" name="Rectangle 3">
            <a:extLst>
              <a:ext uri="{FF2B5EF4-FFF2-40B4-BE49-F238E27FC236}">
                <a16:creationId xmlns:a16="http://schemas.microsoft.com/office/drawing/2014/main" id="{7B596EB6-4E5E-4E13-85EA-14F18C229EC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1676400"/>
            <a:ext cx="4343400" cy="609600"/>
          </a:xfrm>
        </p:spPr>
        <p:txBody>
          <a:bodyPr/>
          <a:lstStyle/>
          <a:p>
            <a:pPr algn="just" eaLnBrk="1" hangingPunct="1"/>
            <a:r>
              <a:rPr lang="zh-CN" altLang="en-US" sz="3200" b="1">
                <a:solidFill>
                  <a:srgbClr val="FFFF00"/>
                </a:solidFill>
                <a:latin typeface="Times New Roman" panose="02020603050405020304" pitchFamily="18" charset="0"/>
              </a:rPr>
              <a:t>计算输入电阻</a:t>
            </a:r>
            <a:r>
              <a:rPr lang="en-US" altLang="zh-CN" sz="3200" b="1" i="1">
                <a:solidFill>
                  <a:srgbClr val="66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altLang="zh-CN" sz="3200" b="1" baseline="-30000">
                <a:solidFill>
                  <a:srgbClr val="66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endParaRPr lang="en-US" altLang="zh-CN" sz="3200" b="1">
              <a:solidFill>
                <a:srgbClr val="66FFFF"/>
              </a:solidFill>
              <a:latin typeface="Times New Roman" panose="02020603050405020304" pitchFamily="18" charset="0"/>
            </a:endParaRPr>
          </a:p>
          <a:p>
            <a:pPr eaLnBrk="1" hangingPunct="1"/>
            <a:endParaRPr lang="en-US" altLang="zh-CN" sz="3200" b="1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grpSp>
        <p:nvGrpSpPr>
          <p:cNvPr id="168964" name="Group 4">
            <a:extLst>
              <a:ext uri="{FF2B5EF4-FFF2-40B4-BE49-F238E27FC236}">
                <a16:creationId xmlns:a16="http://schemas.microsoft.com/office/drawing/2014/main" id="{72877DF4-6E81-4A31-A041-CF3B779B7C74}"/>
              </a:ext>
            </a:extLst>
          </p:cNvPr>
          <p:cNvGrpSpPr>
            <a:grpSpLocks/>
          </p:cNvGrpSpPr>
          <p:nvPr/>
        </p:nvGrpSpPr>
        <p:grpSpPr bwMode="auto">
          <a:xfrm>
            <a:off x="609600" y="2457450"/>
            <a:ext cx="7772400" cy="1581150"/>
            <a:chOff x="384" y="1548"/>
            <a:chExt cx="4896" cy="996"/>
          </a:xfrm>
        </p:grpSpPr>
        <p:sp>
          <p:nvSpPr>
            <p:cNvPr id="55302" name="Rectangle 5">
              <a:extLst>
                <a:ext uri="{FF2B5EF4-FFF2-40B4-BE49-F238E27FC236}">
                  <a16:creationId xmlns:a16="http://schemas.microsoft.com/office/drawing/2014/main" id="{448FB5C1-23E2-4D92-9A70-FAAA44A895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" y="1548"/>
              <a:ext cx="4896" cy="97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FF00"/>
                </a:buClr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just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3200" b="1" i="0" u="none" strike="noStrike" kern="1200" cap="none" spc="0" normalizeH="0" baseline="0" noProof="0">
                  <a:ln>
                    <a:noFill/>
                  </a:ln>
                  <a:solidFill>
                    <a:srgbClr val="66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输入电阻</a:t>
              </a:r>
              <a:r>
                <a:rPr kumimoji="1" lang="en-US" altLang="zh-CN" sz="3200" b="1" i="1" u="none" strike="noStrike" kern="1200" cap="none" spc="0" normalizeH="0" baseline="0" noProof="0">
                  <a:ln>
                    <a:noFill/>
                  </a:ln>
                  <a:solidFill>
                    <a:srgbClr val="66FF33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R</a:t>
              </a:r>
              <a:r>
                <a:rPr kumimoji="1" lang="en-US" altLang="zh-CN" sz="3200" b="1" i="0" u="none" strike="noStrike" kern="1200" cap="none" spc="0" normalizeH="0" baseline="-30000" noProof="0">
                  <a:ln>
                    <a:noFill/>
                  </a:ln>
                  <a:solidFill>
                    <a:srgbClr val="66FF33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i</a:t>
              </a:r>
              <a:r>
                <a:rPr kumimoji="1" lang="zh-CN" altLang="en-US" sz="3200" b="1" i="0" u="none" strike="noStrike" kern="1200" cap="none" spc="0" normalizeH="0" baseline="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是用来衡量放大器对信号源的影响的一个性能指标。它定义为输入信号电压     与输入信号电流    之比。即</a:t>
              </a:r>
            </a:p>
          </p:txBody>
        </p:sp>
        <p:graphicFrame>
          <p:nvGraphicFramePr>
            <p:cNvPr id="55303" name="Object 6">
              <a:extLst>
                <a:ext uri="{FF2B5EF4-FFF2-40B4-BE49-F238E27FC236}">
                  <a16:creationId xmlns:a16="http://schemas.microsoft.com/office/drawing/2014/main" id="{845A82CB-160C-46F9-8850-279F3BC292C1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973" y="2135"/>
            <a:ext cx="323" cy="40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" imgW="103472" imgH="152309" progId="Equation.3">
                    <p:embed/>
                  </p:oleObj>
                </mc:Choice>
                <mc:Fallback>
                  <p:oleObj name="Equation" r:id="rId2" imgW="103472" imgH="152309" progId="Equation.3">
                    <p:embed/>
                    <p:pic>
                      <p:nvPicPr>
                        <p:cNvPr id="55303" name="Object 6">
                          <a:extLst>
                            <a:ext uri="{FF2B5EF4-FFF2-40B4-BE49-F238E27FC236}">
                              <a16:creationId xmlns:a16="http://schemas.microsoft.com/office/drawing/2014/main" id="{845A82CB-160C-46F9-8850-279F3BC292C1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73" y="2135"/>
                          <a:ext cx="323" cy="40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5304" name="Object 7">
              <a:extLst>
                <a:ext uri="{FF2B5EF4-FFF2-40B4-BE49-F238E27FC236}">
                  <a16:creationId xmlns:a16="http://schemas.microsoft.com/office/drawing/2014/main" id="{84900A68-B96B-44D6-9819-4D32A936C910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072" y="2135"/>
            <a:ext cx="244" cy="40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4" imgW="65227" imgH="152309" progId="Equation.3">
                    <p:embed/>
                  </p:oleObj>
                </mc:Choice>
                <mc:Fallback>
                  <p:oleObj name="Equation" r:id="rId4" imgW="65227" imgH="152309" progId="Equation.3">
                    <p:embed/>
                    <p:pic>
                      <p:nvPicPr>
                        <p:cNvPr id="55304" name="Object 7">
                          <a:extLst>
                            <a:ext uri="{FF2B5EF4-FFF2-40B4-BE49-F238E27FC236}">
                              <a16:creationId xmlns:a16="http://schemas.microsoft.com/office/drawing/2014/main" id="{84900A68-B96B-44D6-9819-4D32A936C91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72" y="2135"/>
                          <a:ext cx="244" cy="40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68968" name="Object 8">
            <a:extLst>
              <a:ext uri="{FF2B5EF4-FFF2-40B4-BE49-F238E27FC236}">
                <a16:creationId xmlns:a16="http://schemas.microsoft.com/office/drawing/2014/main" id="{9A4517D4-3760-4558-8E02-979520FEB5F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621088" y="4114800"/>
          <a:ext cx="1520825" cy="1309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6" imgW="457293" imgH="380890" progId="Equation.3">
                  <p:embed/>
                </p:oleObj>
              </mc:Choice>
              <mc:Fallback>
                <p:oleObj name="公式" r:id="rId6" imgW="457293" imgH="380890" progId="Equation.3">
                  <p:embed/>
                  <p:pic>
                    <p:nvPicPr>
                      <p:cNvPr id="168968" name="Object 8">
                        <a:extLst>
                          <a:ext uri="{FF2B5EF4-FFF2-40B4-BE49-F238E27FC236}">
                            <a16:creationId xmlns:a16="http://schemas.microsoft.com/office/drawing/2014/main" id="{9A4517D4-3760-4558-8E02-979520FEB5F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21088" y="4114800"/>
                        <a:ext cx="1520825" cy="1309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CC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9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89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89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89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89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89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89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8963" grpId="0" build="p" autoUpdateAnimBg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0049" name="Object 65">
            <a:extLst>
              <a:ext uri="{FF2B5EF4-FFF2-40B4-BE49-F238E27FC236}">
                <a16:creationId xmlns:a16="http://schemas.microsoft.com/office/drawing/2014/main" id="{00B91ACF-159C-46D7-AE6F-F9D8558A1A4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22250" y="-19050"/>
          <a:ext cx="2970213" cy="1327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2" imgW="925378" imgH="370127" progId="Equation.3">
                  <p:embed/>
                </p:oleObj>
              </mc:Choice>
              <mc:Fallback>
                <p:oleObj name="公式" r:id="rId2" imgW="925378" imgH="370127" progId="Equation.3">
                  <p:embed/>
                  <p:pic>
                    <p:nvPicPr>
                      <p:cNvPr id="170049" name="Object 65">
                        <a:extLst>
                          <a:ext uri="{FF2B5EF4-FFF2-40B4-BE49-F238E27FC236}">
                            <a16:creationId xmlns:a16="http://schemas.microsoft.com/office/drawing/2014/main" id="{00B91ACF-159C-46D7-AE6F-F9D8558A1A4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2250" y="-19050"/>
                        <a:ext cx="2970213" cy="1327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CC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0050" name="Object 66">
            <a:extLst>
              <a:ext uri="{FF2B5EF4-FFF2-40B4-BE49-F238E27FC236}">
                <a16:creationId xmlns:a16="http://schemas.microsoft.com/office/drawing/2014/main" id="{A75F0695-574B-41C2-A0A9-DA3BDB91359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862388" y="0"/>
          <a:ext cx="2522537" cy="1439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4" imgW="723832" imgH="380890" progId="Equation.3">
                  <p:embed/>
                </p:oleObj>
              </mc:Choice>
              <mc:Fallback>
                <p:oleObj name="公式" r:id="rId4" imgW="723832" imgH="380890" progId="Equation.3">
                  <p:embed/>
                  <p:pic>
                    <p:nvPicPr>
                      <p:cNvPr id="170050" name="Object 66">
                        <a:extLst>
                          <a:ext uri="{FF2B5EF4-FFF2-40B4-BE49-F238E27FC236}">
                            <a16:creationId xmlns:a16="http://schemas.microsoft.com/office/drawing/2014/main" id="{A75F0695-574B-41C2-A0A9-DA3BDB91359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62388" y="0"/>
                        <a:ext cx="2522537" cy="14398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CC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6324" name="Text Box 3">
            <a:extLst>
              <a:ext uri="{FF2B5EF4-FFF2-40B4-BE49-F238E27FC236}">
                <a16:creationId xmlns:a16="http://schemas.microsoft.com/office/drawing/2014/main" id="{A52C7FBA-228E-4756-B79D-0C8AEABCA4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01800" y="6096000"/>
            <a:ext cx="6357938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66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FFFF00"/>
              </a:buClr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图</a:t>
            </a:r>
            <a:r>
              <a:rPr kumimoji="0" lang="en-US" altLang="zh-CN" sz="2800" b="0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5-22</a:t>
            </a:r>
            <a:r>
              <a: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放大器的输入电阻和输出电阻</a:t>
            </a:r>
          </a:p>
        </p:txBody>
      </p:sp>
      <p:grpSp>
        <p:nvGrpSpPr>
          <p:cNvPr id="170056" name="Group 72">
            <a:extLst>
              <a:ext uri="{FF2B5EF4-FFF2-40B4-BE49-F238E27FC236}">
                <a16:creationId xmlns:a16="http://schemas.microsoft.com/office/drawing/2014/main" id="{46D04CC0-76AA-4F74-B10B-A61602537ABF}"/>
              </a:ext>
            </a:extLst>
          </p:cNvPr>
          <p:cNvGrpSpPr>
            <a:grpSpLocks/>
          </p:cNvGrpSpPr>
          <p:nvPr/>
        </p:nvGrpSpPr>
        <p:grpSpPr bwMode="auto">
          <a:xfrm>
            <a:off x="1016000" y="1752600"/>
            <a:ext cx="1362075" cy="3975100"/>
            <a:chOff x="640" y="1104"/>
            <a:chExt cx="858" cy="2504"/>
          </a:xfrm>
        </p:grpSpPr>
        <p:sp>
          <p:nvSpPr>
            <p:cNvPr id="56388" name="Rectangle 54">
              <a:extLst>
                <a:ext uri="{FF2B5EF4-FFF2-40B4-BE49-F238E27FC236}">
                  <a16:creationId xmlns:a16="http://schemas.microsoft.com/office/drawing/2014/main" id="{BBD908F9-C00A-41CE-9366-CDA59C569D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7" y="1508"/>
              <a:ext cx="775" cy="2100"/>
            </a:xfrm>
            <a:prstGeom prst="rect">
              <a:avLst/>
            </a:prstGeom>
            <a:noFill/>
            <a:ln w="38100">
              <a:solidFill>
                <a:srgbClr val="66FF33"/>
              </a:solidFill>
              <a:prstDash val="sysDot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FFFF00"/>
                </a:buClr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6389" name="Text Box 62">
              <a:extLst>
                <a:ext uri="{FF2B5EF4-FFF2-40B4-BE49-F238E27FC236}">
                  <a16:creationId xmlns:a16="http://schemas.microsoft.com/office/drawing/2014/main" id="{4AFF11F8-45A1-44E1-B618-D3F8A8F2E33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0" y="1104"/>
              <a:ext cx="858" cy="43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66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FFFF00"/>
                </a:buClr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0" i="0" u="none" strike="noStrike" kern="1200" cap="none" spc="0" normalizeH="0" baseline="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信号源</a:t>
              </a:r>
            </a:p>
          </p:txBody>
        </p:sp>
      </p:grpSp>
      <p:grpSp>
        <p:nvGrpSpPr>
          <p:cNvPr id="170057" name="Group 73">
            <a:extLst>
              <a:ext uri="{FF2B5EF4-FFF2-40B4-BE49-F238E27FC236}">
                <a16:creationId xmlns:a16="http://schemas.microsoft.com/office/drawing/2014/main" id="{72A21E68-F0E6-4B3B-85D6-3D92F2DC2EEB}"/>
              </a:ext>
            </a:extLst>
          </p:cNvPr>
          <p:cNvGrpSpPr>
            <a:grpSpLocks/>
          </p:cNvGrpSpPr>
          <p:nvPr/>
        </p:nvGrpSpPr>
        <p:grpSpPr bwMode="auto">
          <a:xfrm>
            <a:off x="3357563" y="1754188"/>
            <a:ext cx="2225675" cy="3975100"/>
            <a:chOff x="2115" y="1105"/>
            <a:chExt cx="1402" cy="2504"/>
          </a:xfrm>
        </p:grpSpPr>
        <p:sp>
          <p:nvSpPr>
            <p:cNvPr id="56386" name="Rectangle 52">
              <a:extLst>
                <a:ext uri="{FF2B5EF4-FFF2-40B4-BE49-F238E27FC236}">
                  <a16:creationId xmlns:a16="http://schemas.microsoft.com/office/drawing/2014/main" id="{673F5610-318F-45BD-9D07-7FBC2F8D1D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5" y="1480"/>
              <a:ext cx="1402" cy="2129"/>
            </a:xfrm>
            <a:prstGeom prst="rect">
              <a:avLst/>
            </a:prstGeom>
            <a:noFill/>
            <a:ln w="38100">
              <a:solidFill>
                <a:srgbClr val="66FF33"/>
              </a:solidFill>
              <a:prstDash val="sysDot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FFFF00"/>
                </a:buClr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6387" name="Text Box 63">
              <a:extLst>
                <a:ext uri="{FF2B5EF4-FFF2-40B4-BE49-F238E27FC236}">
                  <a16:creationId xmlns:a16="http://schemas.microsoft.com/office/drawing/2014/main" id="{8BC7CFCA-6688-443A-86A5-7B8B33A7A54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36" y="1105"/>
              <a:ext cx="979" cy="4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66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FFFF00"/>
                </a:buClr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0" i="0" u="none" strike="noStrike" kern="1200" cap="none" spc="0" normalizeH="0" baseline="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放大器</a:t>
              </a:r>
            </a:p>
          </p:txBody>
        </p:sp>
      </p:grpSp>
      <p:grpSp>
        <p:nvGrpSpPr>
          <p:cNvPr id="170058" name="Group 74">
            <a:extLst>
              <a:ext uri="{FF2B5EF4-FFF2-40B4-BE49-F238E27FC236}">
                <a16:creationId xmlns:a16="http://schemas.microsoft.com/office/drawing/2014/main" id="{E764533B-84B3-487A-BE29-7649291DE738}"/>
              </a:ext>
            </a:extLst>
          </p:cNvPr>
          <p:cNvGrpSpPr>
            <a:grpSpLocks/>
          </p:cNvGrpSpPr>
          <p:nvPr/>
        </p:nvGrpSpPr>
        <p:grpSpPr bwMode="auto">
          <a:xfrm>
            <a:off x="6597650" y="1719263"/>
            <a:ext cx="1425575" cy="4078287"/>
            <a:chOff x="4156" y="1083"/>
            <a:chExt cx="898" cy="2569"/>
          </a:xfrm>
        </p:grpSpPr>
        <p:sp>
          <p:nvSpPr>
            <p:cNvPr id="56384" name="Rectangle 53">
              <a:extLst>
                <a:ext uri="{FF2B5EF4-FFF2-40B4-BE49-F238E27FC236}">
                  <a16:creationId xmlns:a16="http://schemas.microsoft.com/office/drawing/2014/main" id="{ABB13A80-CE53-4CA4-B4F3-4BCC5ECC41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56" y="1480"/>
              <a:ext cx="898" cy="2172"/>
            </a:xfrm>
            <a:prstGeom prst="rect">
              <a:avLst/>
            </a:prstGeom>
            <a:noFill/>
            <a:ln w="38100">
              <a:solidFill>
                <a:srgbClr val="66FF33"/>
              </a:solidFill>
              <a:prstDash val="sysDot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FFFF00"/>
                </a:buClr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6385" name="Text Box 64">
              <a:extLst>
                <a:ext uri="{FF2B5EF4-FFF2-40B4-BE49-F238E27FC236}">
                  <a16:creationId xmlns:a16="http://schemas.microsoft.com/office/drawing/2014/main" id="{9A2A9027-9122-4BA0-AA9A-B5E8B40FE60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41" y="1083"/>
              <a:ext cx="736" cy="4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66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FFFF00"/>
                </a:buClr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0" i="0" u="none" strike="noStrike" kern="1200" cap="none" spc="0" normalizeH="0" baseline="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负载</a:t>
              </a:r>
            </a:p>
          </p:txBody>
        </p:sp>
      </p:grpSp>
      <p:grpSp>
        <p:nvGrpSpPr>
          <p:cNvPr id="56328" name="Group 76">
            <a:extLst>
              <a:ext uri="{FF2B5EF4-FFF2-40B4-BE49-F238E27FC236}">
                <a16:creationId xmlns:a16="http://schemas.microsoft.com/office/drawing/2014/main" id="{18BC4CFF-5A5D-4AD1-8E6A-D785584BE623}"/>
              </a:ext>
            </a:extLst>
          </p:cNvPr>
          <p:cNvGrpSpPr>
            <a:grpSpLocks/>
          </p:cNvGrpSpPr>
          <p:nvPr/>
        </p:nvGrpSpPr>
        <p:grpSpPr bwMode="auto">
          <a:xfrm>
            <a:off x="1122363" y="1981200"/>
            <a:ext cx="7056437" cy="4038600"/>
            <a:chOff x="707" y="1248"/>
            <a:chExt cx="4445" cy="2544"/>
          </a:xfrm>
        </p:grpSpPr>
        <p:sp>
          <p:nvSpPr>
            <p:cNvPr id="56335" name="Text Box 4">
              <a:extLst>
                <a:ext uri="{FF2B5EF4-FFF2-40B4-BE49-F238E27FC236}">
                  <a16:creationId xmlns:a16="http://schemas.microsoft.com/office/drawing/2014/main" id="{B23FD608-D1D0-4AA6-93AF-3C8DC9AFC23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74" y="2313"/>
              <a:ext cx="583" cy="5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66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FFFF00"/>
                </a:buClr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0" i="1" u="none" strike="noStrike" kern="1200" cap="none" spc="0" normalizeH="0" baseline="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R</a:t>
              </a:r>
              <a:r>
                <a:rPr kumimoji="0" lang="en-US" altLang="zh-CN" sz="2800" b="0" i="0" u="none" strike="noStrike" kern="1200" cap="none" spc="0" normalizeH="0" baseline="-2500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L</a:t>
              </a:r>
              <a:endParaRPr kumimoji="0" lang="en-US" altLang="zh-CN" sz="2800" b="0" i="1" u="none" strike="noStrike" kern="1200" cap="none" spc="0" normalizeH="0" baseline="-2500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6336" name="Line 6">
              <a:extLst>
                <a:ext uri="{FF2B5EF4-FFF2-40B4-BE49-F238E27FC236}">
                  <a16:creationId xmlns:a16="http://schemas.microsoft.com/office/drawing/2014/main" id="{EB756F9B-AAC5-43CC-B95A-B193A8F688C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89" y="3461"/>
              <a:ext cx="3463" cy="0"/>
            </a:xfrm>
            <a:prstGeom prst="line">
              <a:avLst/>
            </a:prstGeom>
            <a:noFill/>
            <a:ln w="38100">
              <a:solidFill>
                <a:srgbClr val="FF66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6337" name="Line 7">
              <a:extLst>
                <a:ext uri="{FF2B5EF4-FFF2-40B4-BE49-F238E27FC236}">
                  <a16:creationId xmlns:a16="http://schemas.microsoft.com/office/drawing/2014/main" id="{D2583A31-E752-49CE-99E5-B1C43C7E24B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07" y="1704"/>
              <a:ext cx="1342" cy="0"/>
            </a:xfrm>
            <a:prstGeom prst="line">
              <a:avLst/>
            </a:prstGeom>
            <a:noFill/>
            <a:ln w="38100">
              <a:solidFill>
                <a:srgbClr val="FF66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6338" name="Line 8">
              <a:extLst>
                <a:ext uri="{FF2B5EF4-FFF2-40B4-BE49-F238E27FC236}">
                  <a16:creationId xmlns:a16="http://schemas.microsoft.com/office/drawing/2014/main" id="{E8012C1A-EE10-46D0-80F4-EB17D0BA70A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31" y="1704"/>
              <a:ext cx="0" cy="1757"/>
            </a:xfrm>
            <a:prstGeom prst="line">
              <a:avLst/>
            </a:prstGeom>
            <a:noFill/>
            <a:ln w="38100">
              <a:solidFill>
                <a:srgbClr val="FF6600"/>
              </a:solidFill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6339" name="Line 9">
              <a:extLst>
                <a:ext uri="{FF2B5EF4-FFF2-40B4-BE49-F238E27FC236}">
                  <a16:creationId xmlns:a16="http://schemas.microsoft.com/office/drawing/2014/main" id="{850A3D69-032F-4B04-87C5-859BD84FB16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26" y="1723"/>
              <a:ext cx="0" cy="1738"/>
            </a:xfrm>
            <a:prstGeom prst="line">
              <a:avLst/>
            </a:prstGeom>
            <a:noFill/>
            <a:ln w="38100">
              <a:solidFill>
                <a:srgbClr val="FF6600"/>
              </a:solidFill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6340" name="Line 10">
              <a:extLst>
                <a:ext uri="{FF2B5EF4-FFF2-40B4-BE49-F238E27FC236}">
                  <a16:creationId xmlns:a16="http://schemas.microsoft.com/office/drawing/2014/main" id="{10B16351-2489-4D6B-B0D2-E705B3498AD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29" y="1723"/>
              <a:ext cx="1505" cy="0"/>
            </a:xfrm>
            <a:prstGeom prst="line">
              <a:avLst/>
            </a:prstGeom>
            <a:noFill/>
            <a:ln w="38100">
              <a:solidFill>
                <a:srgbClr val="FF66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6341" name="Line 12">
              <a:extLst>
                <a:ext uri="{FF2B5EF4-FFF2-40B4-BE49-F238E27FC236}">
                  <a16:creationId xmlns:a16="http://schemas.microsoft.com/office/drawing/2014/main" id="{15B4C96C-97F3-4DB0-AD60-341769F0711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44" y="1642"/>
              <a:ext cx="326" cy="0"/>
            </a:xfrm>
            <a:prstGeom prst="line">
              <a:avLst/>
            </a:prstGeom>
            <a:noFill/>
            <a:ln w="38100">
              <a:solidFill>
                <a:srgbClr val="FF6600"/>
              </a:solidFill>
              <a:round/>
              <a:headEnd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6342" name="Line 13">
              <a:extLst>
                <a:ext uri="{FF2B5EF4-FFF2-40B4-BE49-F238E27FC236}">
                  <a16:creationId xmlns:a16="http://schemas.microsoft.com/office/drawing/2014/main" id="{A0327F64-E6F3-46AD-94B2-0CFD3EF865C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618" y="1666"/>
              <a:ext cx="436" cy="0"/>
            </a:xfrm>
            <a:prstGeom prst="line">
              <a:avLst/>
            </a:prstGeom>
            <a:noFill/>
            <a:ln w="38100">
              <a:solidFill>
                <a:srgbClr val="FF6600"/>
              </a:solidFill>
              <a:round/>
              <a:headEnd type="stealth" w="med" len="lg"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6343" name="Text Box 14">
              <a:extLst>
                <a:ext uri="{FF2B5EF4-FFF2-40B4-BE49-F238E27FC236}">
                  <a16:creationId xmlns:a16="http://schemas.microsoft.com/office/drawing/2014/main" id="{8DA89341-0928-46E9-9F91-2DCF365AF43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42" y="1957"/>
              <a:ext cx="553" cy="5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66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FFFF00"/>
                </a:buClr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0" i="1" u="none" strike="noStrike" kern="1200" cap="none" spc="0" normalizeH="0" baseline="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R</a:t>
              </a:r>
              <a:r>
                <a:rPr kumimoji="0" lang="en-US" altLang="zh-CN" sz="2800" b="0" i="0" u="none" strike="noStrike" kern="1200" cap="none" spc="0" normalizeH="0" baseline="-2500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s</a:t>
              </a:r>
            </a:p>
          </p:txBody>
        </p:sp>
        <p:sp>
          <p:nvSpPr>
            <p:cNvPr id="56344" name="Text Box 15">
              <a:extLst>
                <a:ext uri="{FF2B5EF4-FFF2-40B4-BE49-F238E27FC236}">
                  <a16:creationId xmlns:a16="http://schemas.microsoft.com/office/drawing/2014/main" id="{FE7E6491-2FBE-4BDF-819B-3A38300CD00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00" y="2778"/>
              <a:ext cx="526" cy="5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66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FFFF00"/>
                </a:buClr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0" i="0" u="none" strike="noStrike" kern="1200" cap="none" spc="0" normalizeH="0" baseline="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_</a:t>
              </a:r>
              <a:endParaRPr kumimoji="0" lang="en-US" altLang="zh-CN" sz="2800" b="0" i="0" u="none" strike="noStrike" kern="1200" cap="none" spc="0" normalizeH="0" baseline="-2500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6345" name="Text Box 16">
              <a:extLst>
                <a:ext uri="{FF2B5EF4-FFF2-40B4-BE49-F238E27FC236}">
                  <a16:creationId xmlns:a16="http://schemas.microsoft.com/office/drawing/2014/main" id="{9DE6D008-B094-4431-BCF2-96C3D7964CD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37" y="1895"/>
              <a:ext cx="653" cy="5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66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FFFF00"/>
                </a:buClr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0" i="1" u="none" strike="noStrike" kern="1200" cap="none" spc="0" normalizeH="0" baseline="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R</a:t>
              </a:r>
              <a:r>
                <a:rPr kumimoji="0" lang="en-US" altLang="zh-CN" sz="2800" b="0" i="0" u="none" strike="noStrike" kern="1200" cap="none" spc="0" normalizeH="0" baseline="-2500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o</a:t>
              </a:r>
            </a:p>
          </p:txBody>
        </p:sp>
        <p:sp>
          <p:nvSpPr>
            <p:cNvPr id="56346" name="Text Box 17">
              <a:extLst>
                <a:ext uri="{FF2B5EF4-FFF2-40B4-BE49-F238E27FC236}">
                  <a16:creationId xmlns:a16="http://schemas.microsoft.com/office/drawing/2014/main" id="{5375ECDD-D3A6-473A-A74E-CBA335A11B7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61" y="2282"/>
              <a:ext cx="587" cy="5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66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FFFF00"/>
                </a:buClr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0" i="1" u="none" strike="noStrike" kern="1200" cap="none" spc="0" normalizeH="0" baseline="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R</a:t>
              </a:r>
              <a:r>
                <a:rPr kumimoji="0" lang="en-US" altLang="zh-CN" sz="2800" b="0" i="0" u="none" strike="noStrike" kern="1200" cap="none" spc="0" normalizeH="0" baseline="-2500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i</a:t>
              </a:r>
            </a:p>
          </p:txBody>
        </p:sp>
        <p:sp>
          <p:nvSpPr>
            <p:cNvPr id="56347" name="Text Box 18">
              <a:extLst>
                <a:ext uri="{FF2B5EF4-FFF2-40B4-BE49-F238E27FC236}">
                  <a16:creationId xmlns:a16="http://schemas.microsoft.com/office/drawing/2014/main" id="{485BA150-4808-4ECB-859A-653B8CB4F75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00" y="2453"/>
              <a:ext cx="526" cy="5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66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FFFF00"/>
                </a:buClr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0" i="0" u="none" strike="noStrike" kern="1200" cap="none" spc="0" normalizeH="0" baseline="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+</a:t>
              </a:r>
              <a:endParaRPr kumimoji="0" lang="en-US" altLang="zh-CN" sz="2800" b="0" i="0" u="none" strike="noStrike" kern="1200" cap="none" spc="0" normalizeH="0" baseline="-2500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6348" name="Text Box 20">
              <a:extLst>
                <a:ext uri="{FF2B5EF4-FFF2-40B4-BE49-F238E27FC236}">
                  <a16:creationId xmlns:a16="http://schemas.microsoft.com/office/drawing/2014/main" id="{C9CF00C3-B3A8-45FA-981D-3C06B009D74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11" y="1668"/>
              <a:ext cx="508" cy="4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66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FFFF00"/>
                </a:buClr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0" i="0" u="none" strike="noStrike" kern="1200" cap="none" spc="0" normalizeH="0" baseline="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+</a:t>
              </a:r>
            </a:p>
          </p:txBody>
        </p:sp>
        <p:sp>
          <p:nvSpPr>
            <p:cNvPr id="56349" name="Text Box 21">
              <a:extLst>
                <a:ext uri="{FF2B5EF4-FFF2-40B4-BE49-F238E27FC236}">
                  <a16:creationId xmlns:a16="http://schemas.microsoft.com/office/drawing/2014/main" id="{AA49FA63-E474-4962-B727-AF91EADA990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42" y="2928"/>
              <a:ext cx="526" cy="5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66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FFFF00"/>
                </a:buClr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0" i="0" u="none" strike="noStrike" kern="1200" cap="none" spc="0" normalizeH="0" baseline="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_</a:t>
              </a:r>
            </a:p>
          </p:txBody>
        </p:sp>
        <p:sp>
          <p:nvSpPr>
            <p:cNvPr id="56350" name="Text Box 22">
              <a:extLst>
                <a:ext uri="{FF2B5EF4-FFF2-40B4-BE49-F238E27FC236}">
                  <a16:creationId xmlns:a16="http://schemas.microsoft.com/office/drawing/2014/main" id="{6F0896FA-5B12-40C4-8FCD-4281D96D198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24" y="1584"/>
              <a:ext cx="524" cy="4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66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FFFF00"/>
                </a:buClr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0" i="0" u="none" strike="noStrike" kern="1200" cap="none" spc="0" normalizeH="0" baseline="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+</a:t>
              </a:r>
            </a:p>
          </p:txBody>
        </p:sp>
        <p:sp>
          <p:nvSpPr>
            <p:cNvPr id="56351" name="Text Box 23">
              <a:extLst>
                <a:ext uri="{FF2B5EF4-FFF2-40B4-BE49-F238E27FC236}">
                  <a16:creationId xmlns:a16="http://schemas.microsoft.com/office/drawing/2014/main" id="{7E78D474-6365-4605-85AF-193ECEC941C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62" y="3175"/>
              <a:ext cx="490" cy="5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66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FFFF00"/>
                </a:buClr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0" i="0" u="none" strike="noStrike" kern="1200" cap="none" spc="0" normalizeH="0" baseline="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_</a:t>
              </a:r>
            </a:p>
          </p:txBody>
        </p:sp>
        <p:sp>
          <p:nvSpPr>
            <p:cNvPr id="56352" name="Line 24">
              <a:extLst>
                <a:ext uri="{FF2B5EF4-FFF2-40B4-BE49-F238E27FC236}">
                  <a16:creationId xmlns:a16="http://schemas.microsoft.com/office/drawing/2014/main" id="{12007ED6-9AD8-420B-80D1-31F8F838F3A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89" y="1704"/>
              <a:ext cx="0" cy="1757"/>
            </a:xfrm>
            <a:prstGeom prst="line">
              <a:avLst/>
            </a:prstGeom>
            <a:noFill/>
            <a:ln w="38100">
              <a:solidFill>
                <a:srgbClr val="FF66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56353" name="Group 25">
              <a:extLst>
                <a:ext uri="{FF2B5EF4-FFF2-40B4-BE49-F238E27FC236}">
                  <a16:creationId xmlns:a16="http://schemas.microsoft.com/office/drawing/2014/main" id="{731EACC9-6D20-4DB5-9BBD-BB1ADF29B72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45" y="2378"/>
              <a:ext cx="609" cy="502"/>
              <a:chOff x="1437" y="1466"/>
              <a:chExt cx="609" cy="502"/>
            </a:xfrm>
          </p:grpSpPr>
          <p:sp>
            <p:nvSpPr>
              <p:cNvPr id="56382" name="Text Box 26">
                <a:extLst>
                  <a:ext uri="{FF2B5EF4-FFF2-40B4-BE49-F238E27FC236}">
                    <a16:creationId xmlns:a16="http://schemas.microsoft.com/office/drawing/2014/main" id="{B1D2C092-0706-4F5B-AE91-CA14F7630FF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437" y="1466"/>
                <a:ext cx="609" cy="50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FF66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rgbClr val="FFFF00"/>
                  </a:buClr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just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800" b="0" i="1" u="none" strike="noStrike" kern="1200" cap="none" spc="0" normalizeH="0" baseline="0" noProof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U</a:t>
                </a:r>
                <a:r>
                  <a:rPr kumimoji="0" lang="en-US" altLang="zh-CN" sz="2800" b="0" i="0" u="none" strike="noStrike" kern="1200" cap="none" spc="0" normalizeH="0" baseline="-25000" noProof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i</a:t>
                </a:r>
              </a:p>
            </p:txBody>
          </p:sp>
          <p:sp>
            <p:nvSpPr>
              <p:cNvPr id="56383" name="Oval 27">
                <a:extLst>
                  <a:ext uri="{FF2B5EF4-FFF2-40B4-BE49-F238E27FC236}">
                    <a16:creationId xmlns:a16="http://schemas.microsoft.com/office/drawing/2014/main" id="{0F81E9F7-CDC3-4DED-AED7-1875E647DA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97" y="1503"/>
                <a:ext cx="19" cy="42"/>
              </a:xfrm>
              <a:prstGeom prst="ellipse">
                <a:avLst/>
              </a:prstGeom>
              <a:solidFill>
                <a:srgbClr val="FFFF00"/>
              </a:solidFill>
              <a:ln w="9525">
                <a:solidFill>
                  <a:srgbClr val="FF66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rgbClr val="FFFF00"/>
                  </a:buClr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56354" name="Rectangle 28">
              <a:extLst>
                <a:ext uri="{FF2B5EF4-FFF2-40B4-BE49-F238E27FC236}">
                  <a16:creationId xmlns:a16="http://schemas.microsoft.com/office/drawing/2014/main" id="{BE660A97-ED04-4FFC-99DE-99B0A71130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2" y="2103"/>
              <a:ext cx="129" cy="328"/>
            </a:xfrm>
            <a:prstGeom prst="rect">
              <a:avLst/>
            </a:prstGeom>
            <a:gradFill rotWithShape="1">
              <a:gsLst>
                <a:gs pos="0">
                  <a:srgbClr val="762F00"/>
                </a:gs>
                <a:gs pos="50000">
                  <a:srgbClr val="FF6600"/>
                </a:gs>
                <a:gs pos="100000">
                  <a:srgbClr val="762F0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>
                  <a:solidFill>
                    <a:srgbClr val="FF66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FFFF00"/>
                </a:buClr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6355" name="Oval 29">
              <a:extLst>
                <a:ext uri="{FF2B5EF4-FFF2-40B4-BE49-F238E27FC236}">
                  <a16:creationId xmlns:a16="http://schemas.microsoft.com/office/drawing/2014/main" id="{2FD91BCC-A897-4C20-BAF8-D4B2F58A7A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4" y="2769"/>
              <a:ext cx="272" cy="270"/>
            </a:xfrm>
            <a:prstGeom prst="ellipse">
              <a:avLst/>
            </a:prstGeom>
            <a:noFill/>
            <a:ln w="38100">
              <a:solidFill>
                <a:srgbClr val="FF66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FFFF00"/>
                </a:buClr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56356" name="Group 30">
              <a:extLst>
                <a:ext uri="{FF2B5EF4-FFF2-40B4-BE49-F238E27FC236}">
                  <a16:creationId xmlns:a16="http://schemas.microsoft.com/office/drawing/2014/main" id="{143B9BDB-F098-4F44-B4C4-6DCB05957CB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08" y="2736"/>
              <a:ext cx="676" cy="502"/>
              <a:chOff x="2444" y="1946"/>
              <a:chExt cx="676" cy="502"/>
            </a:xfrm>
          </p:grpSpPr>
          <p:sp>
            <p:nvSpPr>
              <p:cNvPr id="56380" name="Text Box 31">
                <a:extLst>
                  <a:ext uri="{FF2B5EF4-FFF2-40B4-BE49-F238E27FC236}">
                    <a16:creationId xmlns:a16="http://schemas.microsoft.com/office/drawing/2014/main" id="{39CCC8E6-F154-403F-8BF4-944471F93E7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444" y="1946"/>
                <a:ext cx="676" cy="50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FF66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rgbClr val="FFFF00"/>
                  </a:buClr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just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800" b="0" i="1" u="none" strike="noStrike" kern="1200" cap="none" spc="0" normalizeH="0" baseline="0" noProof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U</a:t>
                </a:r>
                <a:r>
                  <a:rPr kumimoji="0" lang="en-US" altLang="zh-CN" sz="2800" b="0" i="0" u="none" strike="noStrike" kern="1200" cap="none" spc="0" normalizeH="0" baseline="-25000" noProof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oo</a:t>
                </a:r>
              </a:p>
            </p:txBody>
          </p:sp>
          <p:sp>
            <p:nvSpPr>
              <p:cNvPr id="56381" name="Oval 32">
                <a:extLst>
                  <a:ext uri="{FF2B5EF4-FFF2-40B4-BE49-F238E27FC236}">
                    <a16:creationId xmlns:a16="http://schemas.microsoft.com/office/drawing/2014/main" id="{59B3F8C2-B3D0-46B8-95C5-58923BE944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2592" y="1951"/>
                <a:ext cx="48" cy="65"/>
              </a:xfrm>
              <a:prstGeom prst="ellipse">
                <a:avLst/>
              </a:prstGeom>
              <a:solidFill>
                <a:srgbClr val="FFFF00"/>
              </a:solidFill>
              <a:ln w="9525">
                <a:solidFill>
                  <a:srgbClr val="FF66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rgbClr val="FFFF00"/>
                  </a:buClr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</p:grpSp>
        <p:grpSp>
          <p:nvGrpSpPr>
            <p:cNvPr id="56357" name="Group 33">
              <a:extLst>
                <a:ext uri="{FF2B5EF4-FFF2-40B4-BE49-F238E27FC236}">
                  <a16:creationId xmlns:a16="http://schemas.microsoft.com/office/drawing/2014/main" id="{93F02E45-AC63-4505-9385-1AC0A336BE1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07" y="2640"/>
              <a:ext cx="605" cy="502"/>
              <a:chOff x="499" y="1802"/>
              <a:chExt cx="605" cy="502"/>
            </a:xfrm>
          </p:grpSpPr>
          <p:sp>
            <p:nvSpPr>
              <p:cNvPr id="56378" name="Text Box 34">
                <a:extLst>
                  <a:ext uri="{FF2B5EF4-FFF2-40B4-BE49-F238E27FC236}">
                    <a16:creationId xmlns:a16="http://schemas.microsoft.com/office/drawing/2014/main" id="{495FF007-737A-461F-8826-1849473744F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99" y="1802"/>
                <a:ext cx="605" cy="50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FF66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rgbClr val="FFFF00"/>
                  </a:buClr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just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800" b="0" i="1" u="none" strike="noStrike" kern="1200" cap="none" spc="0" normalizeH="0" baseline="0" noProof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U</a:t>
                </a:r>
                <a:r>
                  <a:rPr kumimoji="0" lang="en-US" altLang="zh-CN" sz="2800" b="0" i="0" u="none" strike="noStrike" kern="1200" cap="none" spc="0" normalizeH="0" baseline="-25000" noProof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s</a:t>
                </a:r>
              </a:p>
            </p:txBody>
          </p:sp>
          <p:sp>
            <p:nvSpPr>
              <p:cNvPr id="56379" name="Oval 35">
                <a:extLst>
                  <a:ext uri="{FF2B5EF4-FFF2-40B4-BE49-F238E27FC236}">
                    <a16:creationId xmlns:a16="http://schemas.microsoft.com/office/drawing/2014/main" id="{38A29D54-BE63-4C76-9B41-7B95C9AFF7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8" y="1832"/>
                <a:ext cx="37" cy="39"/>
              </a:xfrm>
              <a:prstGeom prst="ellipse">
                <a:avLst/>
              </a:prstGeom>
              <a:solidFill>
                <a:srgbClr val="FFFF00"/>
              </a:solidFill>
              <a:ln w="9525">
                <a:solidFill>
                  <a:srgbClr val="FF66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rgbClr val="FFFF00"/>
                  </a:buClr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56358" name="Line 38">
              <a:extLst>
                <a:ext uri="{FF2B5EF4-FFF2-40B4-BE49-F238E27FC236}">
                  <a16:creationId xmlns:a16="http://schemas.microsoft.com/office/drawing/2014/main" id="{E5F45412-4194-42A6-B0DB-2025A53ECBC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34" y="1723"/>
              <a:ext cx="0" cy="1738"/>
            </a:xfrm>
            <a:prstGeom prst="line">
              <a:avLst/>
            </a:prstGeom>
            <a:noFill/>
            <a:ln w="38100">
              <a:solidFill>
                <a:srgbClr val="FF66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6359" name="Line 41">
              <a:extLst>
                <a:ext uri="{FF2B5EF4-FFF2-40B4-BE49-F238E27FC236}">
                  <a16:creationId xmlns:a16="http://schemas.microsoft.com/office/drawing/2014/main" id="{4A52FC75-B579-43F2-B0E6-644ACD6E4EB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57" y="3461"/>
              <a:ext cx="0" cy="328"/>
            </a:xfrm>
            <a:prstGeom prst="line">
              <a:avLst/>
            </a:prstGeom>
            <a:noFill/>
            <a:ln w="38100">
              <a:solidFill>
                <a:srgbClr val="FF6600"/>
              </a:solidFill>
              <a:round/>
              <a:headEnd type="oval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6360" name="Line 42">
              <a:extLst>
                <a:ext uri="{FF2B5EF4-FFF2-40B4-BE49-F238E27FC236}">
                  <a16:creationId xmlns:a16="http://schemas.microsoft.com/office/drawing/2014/main" id="{3C2BEA25-1313-46E2-BB23-A694C4A49D5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12" y="3792"/>
              <a:ext cx="308" cy="0"/>
            </a:xfrm>
            <a:prstGeom prst="line">
              <a:avLst/>
            </a:prstGeom>
            <a:noFill/>
            <a:ln w="76200">
              <a:solidFill>
                <a:srgbClr val="FF66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56361" name="Group 44">
              <a:extLst>
                <a:ext uri="{FF2B5EF4-FFF2-40B4-BE49-F238E27FC236}">
                  <a16:creationId xmlns:a16="http://schemas.microsoft.com/office/drawing/2014/main" id="{98461A98-5CA9-4C54-963D-7A8126AE57F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91" y="1274"/>
              <a:ext cx="597" cy="502"/>
              <a:chOff x="3483" y="458"/>
              <a:chExt cx="597" cy="502"/>
            </a:xfrm>
          </p:grpSpPr>
          <p:sp>
            <p:nvSpPr>
              <p:cNvPr id="56376" name="Text Box 45">
                <a:extLst>
                  <a:ext uri="{FF2B5EF4-FFF2-40B4-BE49-F238E27FC236}">
                    <a16:creationId xmlns:a16="http://schemas.microsoft.com/office/drawing/2014/main" id="{FD0702DB-11EA-4BC0-B38A-908AC35031F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483" y="458"/>
                <a:ext cx="597" cy="50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FF66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rgbClr val="FFFF00"/>
                  </a:buClr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just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800" b="0" i="1" u="none" strike="noStrike" kern="1200" cap="none" spc="0" normalizeH="0" baseline="0" noProof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I</a:t>
                </a:r>
                <a:r>
                  <a:rPr kumimoji="0" lang="en-US" altLang="zh-CN" sz="2800" b="0" i="0" u="none" strike="noStrike" kern="1200" cap="none" spc="0" normalizeH="0" baseline="-25000" noProof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o</a:t>
                </a:r>
              </a:p>
            </p:txBody>
          </p:sp>
          <p:sp>
            <p:nvSpPr>
              <p:cNvPr id="56377" name="Oval 46">
                <a:extLst>
                  <a:ext uri="{FF2B5EF4-FFF2-40B4-BE49-F238E27FC236}">
                    <a16:creationId xmlns:a16="http://schemas.microsoft.com/office/drawing/2014/main" id="{BE35A8FF-BEB9-46E5-9A4D-4FBB66E65B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94" y="495"/>
                <a:ext cx="24" cy="44"/>
              </a:xfrm>
              <a:prstGeom prst="ellipse">
                <a:avLst/>
              </a:prstGeom>
              <a:solidFill>
                <a:srgbClr val="FFFF00"/>
              </a:solidFill>
              <a:ln w="9525">
                <a:solidFill>
                  <a:srgbClr val="FF66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rgbClr val="FFFF00"/>
                  </a:buClr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</p:grpSp>
        <p:grpSp>
          <p:nvGrpSpPr>
            <p:cNvPr id="56362" name="Group 47">
              <a:extLst>
                <a:ext uri="{FF2B5EF4-FFF2-40B4-BE49-F238E27FC236}">
                  <a16:creationId xmlns:a16="http://schemas.microsoft.com/office/drawing/2014/main" id="{5767E738-EE6D-4E02-8688-56B056A6C1B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64" y="1248"/>
              <a:ext cx="604" cy="502"/>
              <a:chOff x="1728" y="192"/>
              <a:chExt cx="604" cy="502"/>
            </a:xfrm>
          </p:grpSpPr>
          <p:sp>
            <p:nvSpPr>
              <p:cNvPr id="56374" name="Text Box 48">
                <a:extLst>
                  <a:ext uri="{FF2B5EF4-FFF2-40B4-BE49-F238E27FC236}">
                    <a16:creationId xmlns:a16="http://schemas.microsoft.com/office/drawing/2014/main" id="{B8689451-C9F6-400C-87C0-F43E09E8C56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28" y="192"/>
                <a:ext cx="604" cy="50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FF66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rgbClr val="FFFF00"/>
                  </a:buClr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just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800" b="0" i="1" u="none" strike="noStrike" kern="1200" cap="none" spc="0" normalizeH="0" baseline="0" noProof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I</a:t>
                </a:r>
                <a:r>
                  <a:rPr kumimoji="0" lang="en-US" altLang="zh-CN" sz="2800" b="0" i="0" u="none" strike="noStrike" kern="1200" cap="none" spc="0" normalizeH="0" baseline="-25000" noProof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i</a:t>
                </a:r>
              </a:p>
            </p:txBody>
          </p:sp>
          <p:sp>
            <p:nvSpPr>
              <p:cNvPr id="56375" name="Oval 49">
                <a:extLst>
                  <a:ext uri="{FF2B5EF4-FFF2-40B4-BE49-F238E27FC236}">
                    <a16:creationId xmlns:a16="http://schemas.microsoft.com/office/drawing/2014/main" id="{272051F4-21C6-4E7D-8AB1-C566FF5C21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24" y="240"/>
                <a:ext cx="29" cy="36"/>
              </a:xfrm>
              <a:prstGeom prst="ellipse">
                <a:avLst/>
              </a:prstGeom>
              <a:solidFill>
                <a:srgbClr val="FFFF00"/>
              </a:solidFill>
              <a:ln w="9525">
                <a:solidFill>
                  <a:srgbClr val="FF66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rgbClr val="FFFF00"/>
                  </a:buClr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56363" name="Oval 51">
              <a:extLst>
                <a:ext uri="{FF2B5EF4-FFF2-40B4-BE49-F238E27FC236}">
                  <a16:creationId xmlns:a16="http://schemas.microsoft.com/office/drawing/2014/main" id="{69B55870-EF63-44FD-803E-B40C3F95AB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81" y="2741"/>
              <a:ext cx="313" cy="289"/>
            </a:xfrm>
            <a:prstGeom prst="ellipse">
              <a:avLst/>
            </a:prstGeom>
            <a:noFill/>
            <a:ln w="38100">
              <a:solidFill>
                <a:srgbClr val="FF66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FFFF00"/>
                </a:buClr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6364" name="Text Box 55">
              <a:extLst>
                <a:ext uri="{FF2B5EF4-FFF2-40B4-BE49-F238E27FC236}">
                  <a16:creationId xmlns:a16="http://schemas.microsoft.com/office/drawing/2014/main" id="{965EA50D-E2A7-486E-9955-188B4407469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17" y="2406"/>
              <a:ext cx="517" cy="4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66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FFFF00"/>
                </a:buClr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0" i="0" u="none" strike="noStrike" kern="1200" cap="none" spc="0" normalizeH="0" baseline="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+</a:t>
              </a:r>
            </a:p>
          </p:txBody>
        </p:sp>
        <p:sp>
          <p:nvSpPr>
            <p:cNvPr id="56365" name="Text Box 56">
              <a:extLst>
                <a:ext uri="{FF2B5EF4-FFF2-40B4-BE49-F238E27FC236}">
                  <a16:creationId xmlns:a16="http://schemas.microsoft.com/office/drawing/2014/main" id="{F108B025-AC5B-4F60-B9EC-363938C027B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13" y="2814"/>
              <a:ext cx="505" cy="4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66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FFFF00"/>
                </a:buClr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0" i="0" u="none" strike="noStrike" kern="1200" cap="none" spc="0" normalizeH="0" baseline="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_</a:t>
              </a:r>
            </a:p>
          </p:txBody>
        </p:sp>
        <p:sp>
          <p:nvSpPr>
            <p:cNvPr id="56366" name="Text Box 57">
              <a:extLst>
                <a:ext uri="{FF2B5EF4-FFF2-40B4-BE49-F238E27FC236}">
                  <a16:creationId xmlns:a16="http://schemas.microsoft.com/office/drawing/2014/main" id="{1A803144-3AB7-40D5-B570-62663A8BFEE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27" y="1696"/>
              <a:ext cx="544" cy="4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66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FFFF00"/>
                </a:buClr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0" i="0" u="none" strike="noStrike" kern="1200" cap="none" spc="0" normalizeH="0" baseline="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+</a:t>
              </a:r>
            </a:p>
          </p:txBody>
        </p:sp>
        <p:sp>
          <p:nvSpPr>
            <p:cNvPr id="56367" name="Text Box 58">
              <a:extLst>
                <a:ext uri="{FF2B5EF4-FFF2-40B4-BE49-F238E27FC236}">
                  <a16:creationId xmlns:a16="http://schemas.microsoft.com/office/drawing/2014/main" id="{42683A59-590E-4661-9CDC-F31BB3645F2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02" y="2699"/>
              <a:ext cx="502" cy="5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66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FFFF00"/>
                </a:buClr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0" i="0" u="none" strike="noStrike" kern="1200" cap="none" spc="0" normalizeH="0" baseline="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_</a:t>
              </a:r>
            </a:p>
          </p:txBody>
        </p:sp>
        <p:grpSp>
          <p:nvGrpSpPr>
            <p:cNvPr id="56368" name="Group 59">
              <a:extLst>
                <a:ext uri="{FF2B5EF4-FFF2-40B4-BE49-F238E27FC236}">
                  <a16:creationId xmlns:a16="http://schemas.microsoft.com/office/drawing/2014/main" id="{365CBA1E-A788-4BC5-ABAA-463D858FDEC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69" y="2304"/>
              <a:ext cx="619" cy="502"/>
              <a:chOff x="3461" y="1392"/>
              <a:chExt cx="619" cy="502"/>
            </a:xfrm>
          </p:grpSpPr>
          <p:sp>
            <p:nvSpPr>
              <p:cNvPr id="56372" name="Text Box 60">
                <a:extLst>
                  <a:ext uri="{FF2B5EF4-FFF2-40B4-BE49-F238E27FC236}">
                    <a16:creationId xmlns:a16="http://schemas.microsoft.com/office/drawing/2014/main" id="{A05370CA-C661-4876-8A15-B2F45E8916F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461" y="1392"/>
                <a:ext cx="619" cy="50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FF66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rgbClr val="FFFF00"/>
                  </a:buClr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just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800" b="0" i="1" u="none" strike="noStrike" kern="1200" cap="none" spc="0" normalizeH="0" baseline="0" noProof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U</a:t>
                </a:r>
                <a:r>
                  <a:rPr kumimoji="0" lang="en-US" altLang="zh-CN" sz="2800" b="0" i="0" u="none" strike="noStrike" kern="1200" cap="none" spc="0" normalizeH="0" baseline="-25000" noProof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o</a:t>
                </a:r>
              </a:p>
            </p:txBody>
          </p:sp>
          <p:sp>
            <p:nvSpPr>
              <p:cNvPr id="56373" name="Oval 61">
                <a:extLst>
                  <a:ext uri="{FF2B5EF4-FFF2-40B4-BE49-F238E27FC236}">
                    <a16:creationId xmlns:a16="http://schemas.microsoft.com/office/drawing/2014/main" id="{CA327C29-A699-42EC-84BD-C7B5E16584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7" y="1425"/>
                <a:ext cx="31" cy="39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FF66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rgbClr val="FFFF00"/>
                  </a:buClr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56369" name="Rectangle 67">
              <a:extLst>
                <a:ext uri="{FF2B5EF4-FFF2-40B4-BE49-F238E27FC236}">
                  <a16:creationId xmlns:a16="http://schemas.microsoft.com/office/drawing/2014/main" id="{E4E65E8E-DD41-4958-8FC4-E8ECE43A09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55" y="2302"/>
              <a:ext cx="129" cy="328"/>
            </a:xfrm>
            <a:prstGeom prst="rect">
              <a:avLst/>
            </a:prstGeom>
            <a:gradFill rotWithShape="1">
              <a:gsLst>
                <a:gs pos="0">
                  <a:srgbClr val="762F00"/>
                </a:gs>
                <a:gs pos="50000">
                  <a:srgbClr val="FF6600"/>
                </a:gs>
                <a:gs pos="100000">
                  <a:srgbClr val="762F0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>
                  <a:solidFill>
                    <a:srgbClr val="FF66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FFFF00"/>
                </a:buClr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6370" name="Rectangle 68">
              <a:extLst>
                <a:ext uri="{FF2B5EF4-FFF2-40B4-BE49-F238E27FC236}">
                  <a16:creationId xmlns:a16="http://schemas.microsoft.com/office/drawing/2014/main" id="{9171E2B2-B80C-4151-A7B5-1B705A414A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0" y="2018"/>
              <a:ext cx="129" cy="328"/>
            </a:xfrm>
            <a:prstGeom prst="rect">
              <a:avLst/>
            </a:prstGeom>
            <a:gradFill rotWithShape="1">
              <a:gsLst>
                <a:gs pos="0">
                  <a:srgbClr val="762F00"/>
                </a:gs>
                <a:gs pos="50000">
                  <a:srgbClr val="FF6600"/>
                </a:gs>
                <a:gs pos="100000">
                  <a:srgbClr val="762F0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>
                  <a:solidFill>
                    <a:srgbClr val="FF66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FFFF00"/>
                </a:buClr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6371" name="Rectangle 69">
              <a:extLst>
                <a:ext uri="{FF2B5EF4-FFF2-40B4-BE49-F238E27FC236}">
                  <a16:creationId xmlns:a16="http://schemas.microsoft.com/office/drawing/2014/main" id="{0A3CF1CF-7404-487A-B37A-8A2554EC0D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3" y="2330"/>
              <a:ext cx="129" cy="328"/>
            </a:xfrm>
            <a:prstGeom prst="rect">
              <a:avLst/>
            </a:prstGeom>
            <a:gradFill rotWithShape="1">
              <a:gsLst>
                <a:gs pos="0">
                  <a:srgbClr val="762F00"/>
                </a:gs>
                <a:gs pos="50000">
                  <a:srgbClr val="FF6600"/>
                </a:gs>
                <a:gs pos="100000">
                  <a:srgbClr val="762F0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>
                  <a:solidFill>
                    <a:srgbClr val="FF66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FFFF00"/>
                </a:buClr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170061" name="Text Box 77">
            <a:extLst>
              <a:ext uri="{FF2B5EF4-FFF2-40B4-BE49-F238E27FC236}">
                <a16:creationId xmlns:a16="http://schemas.microsoft.com/office/drawing/2014/main" id="{3B497772-2498-4347-A3C2-300F79FCE5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46350" y="5589588"/>
            <a:ext cx="701675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FF00"/>
              </a:buClr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1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R</a:t>
            </a:r>
            <a:r>
              <a:rPr kumimoji="0" lang="en-US" altLang="zh-CN" sz="3200" b="1" i="0" u="none" strike="noStrike" kern="1200" cap="none" spc="0" normalizeH="0" baseline="-2500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i</a:t>
            </a:r>
          </a:p>
        </p:txBody>
      </p:sp>
      <p:sp>
        <p:nvSpPr>
          <p:cNvPr id="170062" name="Text Box 78">
            <a:extLst>
              <a:ext uri="{FF2B5EF4-FFF2-40B4-BE49-F238E27FC236}">
                <a16:creationId xmlns:a16="http://schemas.microsoft.com/office/drawing/2014/main" id="{BF40F19A-7404-49E3-ADCE-6588A29B6D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32475" y="5678488"/>
            <a:ext cx="701675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FF00"/>
              </a:buClr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1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R</a:t>
            </a:r>
            <a:r>
              <a:rPr kumimoji="0" lang="en-US" altLang="zh-CN" sz="3200" b="1" i="0" u="none" strike="noStrike" kern="1200" cap="none" spc="0" normalizeH="0" baseline="-2500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o</a:t>
            </a:r>
          </a:p>
        </p:txBody>
      </p:sp>
      <p:sp>
        <p:nvSpPr>
          <p:cNvPr id="170063" name="Line 79">
            <a:extLst>
              <a:ext uri="{FF2B5EF4-FFF2-40B4-BE49-F238E27FC236}">
                <a16:creationId xmlns:a16="http://schemas.microsoft.com/office/drawing/2014/main" id="{24E3427C-59A1-4278-AAEE-4B2C44CED92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592388" y="5138738"/>
            <a:ext cx="0" cy="495300"/>
          </a:xfrm>
          <a:prstGeom prst="line">
            <a:avLst/>
          </a:prstGeom>
          <a:noFill/>
          <a:ln w="57150">
            <a:solidFill>
              <a:srgbClr val="66FF3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70064" name="Line 80">
            <a:extLst>
              <a:ext uri="{FF2B5EF4-FFF2-40B4-BE49-F238E27FC236}">
                <a16:creationId xmlns:a16="http://schemas.microsoft.com/office/drawing/2014/main" id="{35460654-B3AE-4E4B-9B6F-A0AFCA6B4015}"/>
              </a:ext>
            </a:extLst>
          </p:cNvPr>
          <p:cNvSpPr>
            <a:spLocks noChangeShapeType="1"/>
          </p:cNvSpPr>
          <p:nvPr/>
        </p:nvSpPr>
        <p:spPr bwMode="auto">
          <a:xfrm>
            <a:off x="2592388" y="5138738"/>
            <a:ext cx="404812" cy="0"/>
          </a:xfrm>
          <a:prstGeom prst="line">
            <a:avLst/>
          </a:prstGeom>
          <a:noFill/>
          <a:ln w="57150">
            <a:solidFill>
              <a:srgbClr val="66FF33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70065" name="Line 81">
            <a:extLst>
              <a:ext uri="{FF2B5EF4-FFF2-40B4-BE49-F238E27FC236}">
                <a16:creationId xmlns:a16="http://schemas.microsoft.com/office/drawing/2014/main" id="{AE839749-DD64-4E52-92D3-FB60F3CDAE0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237288" y="5138738"/>
            <a:ext cx="0" cy="630237"/>
          </a:xfrm>
          <a:prstGeom prst="line">
            <a:avLst/>
          </a:prstGeom>
          <a:noFill/>
          <a:ln w="57150">
            <a:solidFill>
              <a:srgbClr val="66FF3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70066" name="Line 82">
            <a:extLst>
              <a:ext uri="{FF2B5EF4-FFF2-40B4-BE49-F238E27FC236}">
                <a16:creationId xmlns:a16="http://schemas.microsoft.com/office/drawing/2014/main" id="{8646C34E-CB0C-4C49-9DF2-01A4F557E07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786438" y="5138738"/>
            <a:ext cx="450850" cy="0"/>
          </a:xfrm>
          <a:prstGeom prst="line">
            <a:avLst/>
          </a:prstGeom>
          <a:noFill/>
          <a:ln w="57150">
            <a:solidFill>
              <a:srgbClr val="66FF33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0" fill="hold"/>
                                        <p:tgtEl>
                                          <p:spTgt spid="1700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0" fill="hold"/>
                                        <p:tgtEl>
                                          <p:spTgt spid="1700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0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7005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0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700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700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700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700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0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6" dur="500"/>
                                        <p:tgtEl>
                                          <p:spTgt spid="1700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8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0" dur="500"/>
                                        <p:tgtEl>
                                          <p:spTgt spid="1700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2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34" dur="500"/>
                                        <p:tgtEl>
                                          <p:spTgt spid="1700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700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700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70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70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1" dur="500"/>
                                        <p:tgtEl>
                                          <p:spTgt spid="170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3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55" dur="500"/>
                                        <p:tgtEl>
                                          <p:spTgt spid="1700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57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59" dur="500"/>
                                        <p:tgtEl>
                                          <p:spTgt spid="1700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0061" grpId="0"/>
      <p:bldP spid="17006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>
            <a:extLst>
              <a:ext uri="{FF2B5EF4-FFF2-40B4-BE49-F238E27FC236}">
                <a16:creationId xmlns:a16="http://schemas.microsoft.com/office/drawing/2014/main" id="{E525FA01-0EE5-4239-B5FD-01C12C2918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763" y="1584325"/>
            <a:ext cx="7772400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FF00"/>
              </a:buClr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根据定义微变等效电路可以计算共射放大电路的输入电阻。</a:t>
            </a:r>
          </a:p>
        </p:txBody>
      </p:sp>
      <p:graphicFrame>
        <p:nvGraphicFramePr>
          <p:cNvPr id="171011" name="Object 3">
            <a:extLst>
              <a:ext uri="{FF2B5EF4-FFF2-40B4-BE49-F238E27FC236}">
                <a16:creationId xmlns:a16="http://schemas.microsoft.com/office/drawing/2014/main" id="{5637476B-EECF-414B-8008-2ECDD579996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22300" y="4991100"/>
          <a:ext cx="3170238" cy="1260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2" imgW="1066860" imgH="380890" progId="Equation.3">
                  <p:embed/>
                </p:oleObj>
              </mc:Choice>
              <mc:Fallback>
                <p:oleObj name="公式" r:id="rId2" imgW="1066860" imgH="380890" progId="Equation.3">
                  <p:embed/>
                  <p:pic>
                    <p:nvPicPr>
                      <p:cNvPr id="171011" name="Object 3">
                        <a:extLst>
                          <a:ext uri="{FF2B5EF4-FFF2-40B4-BE49-F238E27FC236}">
                            <a16:creationId xmlns:a16="http://schemas.microsoft.com/office/drawing/2014/main" id="{5637476B-EECF-414B-8008-2ECDD579996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2300" y="4991100"/>
                        <a:ext cx="3170238" cy="1260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CC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1076" name="Text Box 68">
            <a:extLst>
              <a:ext uri="{FF2B5EF4-FFF2-40B4-BE49-F238E27FC236}">
                <a16:creationId xmlns:a16="http://schemas.microsoft.com/office/drawing/2014/main" id="{3C404126-2233-462F-810C-5A927A7E05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71888" y="5273675"/>
            <a:ext cx="1084262" cy="514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FF66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FFFF00"/>
              </a:buClr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1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R</a:t>
            </a:r>
            <a:r>
              <a:rPr kumimoji="0" lang="en-US" altLang="zh-CN" sz="2400" b="0" i="0" u="none" strike="noStrike" kern="1200" cap="none" spc="0" normalizeH="0" baseline="-2500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i</a:t>
            </a:r>
          </a:p>
        </p:txBody>
      </p:sp>
      <p:sp>
        <p:nvSpPr>
          <p:cNvPr id="171111" name="Line 103">
            <a:extLst>
              <a:ext uri="{FF2B5EF4-FFF2-40B4-BE49-F238E27FC236}">
                <a16:creationId xmlns:a16="http://schemas.microsoft.com/office/drawing/2014/main" id="{5FB97BE2-5A5F-4561-A160-8FD844779282}"/>
              </a:ext>
            </a:extLst>
          </p:cNvPr>
          <p:cNvSpPr>
            <a:spLocks noChangeShapeType="1"/>
          </p:cNvSpPr>
          <p:nvPr/>
        </p:nvSpPr>
        <p:spPr bwMode="auto">
          <a:xfrm>
            <a:off x="3806825" y="4643438"/>
            <a:ext cx="566738" cy="0"/>
          </a:xfrm>
          <a:prstGeom prst="line">
            <a:avLst/>
          </a:prstGeom>
          <a:noFill/>
          <a:ln w="57150">
            <a:solidFill>
              <a:srgbClr val="66FF33"/>
            </a:solidFill>
            <a:round/>
            <a:headEnd/>
            <a:tailEnd type="stealth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57350" name="Group 119">
            <a:extLst>
              <a:ext uri="{FF2B5EF4-FFF2-40B4-BE49-F238E27FC236}">
                <a16:creationId xmlns:a16="http://schemas.microsoft.com/office/drawing/2014/main" id="{30101A06-1759-4AE6-8675-1E56B64E354C}"/>
              </a:ext>
            </a:extLst>
          </p:cNvPr>
          <p:cNvGrpSpPr>
            <a:grpSpLocks/>
          </p:cNvGrpSpPr>
          <p:nvPr/>
        </p:nvGrpSpPr>
        <p:grpSpPr bwMode="auto">
          <a:xfrm>
            <a:off x="8185150" y="3622675"/>
            <a:ext cx="958850" cy="608013"/>
            <a:chOff x="5246" y="2922"/>
            <a:chExt cx="370" cy="342"/>
          </a:xfrm>
        </p:grpSpPr>
        <p:sp>
          <p:nvSpPr>
            <p:cNvPr id="57404" name="Text Box 120">
              <a:extLst>
                <a:ext uri="{FF2B5EF4-FFF2-40B4-BE49-F238E27FC236}">
                  <a16:creationId xmlns:a16="http://schemas.microsoft.com/office/drawing/2014/main" id="{730B9D88-8D86-490B-9F51-250DE606EDD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46" y="2922"/>
              <a:ext cx="370" cy="3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FF66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FFFF00"/>
                </a:buClr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1" u="none" strike="noStrike" kern="1200" cap="none" spc="0" normalizeH="0" baseline="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 </a:t>
              </a:r>
              <a:r>
                <a:rPr kumimoji="0" lang="en-US" altLang="zh-CN" sz="2400" b="0" i="1" u="none" strike="noStrike" kern="1200" cap="none" spc="0" normalizeH="0" baseline="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U</a:t>
              </a:r>
              <a:r>
                <a:rPr kumimoji="0" lang="en-US" altLang="zh-CN" sz="2400" b="0" i="0" u="none" strike="noStrike" kern="1200" cap="none" spc="0" normalizeH="0" baseline="-2500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o</a:t>
              </a:r>
            </a:p>
          </p:txBody>
        </p:sp>
        <p:sp>
          <p:nvSpPr>
            <p:cNvPr id="57405" name="Oval 121">
              <a:extLst>
                <a:ext uri="{FF2B5EF4-FFF2-40B4-BE49-F238E27FC236}">
                  <a16:creationId xmlns:a16="http://schemas.microsoft.com/office/drawing/2014/main" id="{EFBDD2B5-5E32-4216-A0DD-F22A1BA141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59" y="2942"/>
              <a:ext cx="19" cy="26"/>
            </a:xfrm>
            <a:prstGeom prst="ellipse">
              <a:avLst/>
            </a:prstGeom>
            <a:solidFill>
              <a:srgbClr val="FFFF00"/>
            </a:solidFill>
            <a:ln w="38100">
              <a:solidFill>
                <a:srgbClr val="FF66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FFFF00"/>
                </a:buClr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57351" name="Group 125">
            <a:extLst>
              <a:ext uri="{FF2B5EF4-FFF2-40B4-BE49-F238E27FC236}">
                <a16:creationId xmlns:a16="http://schemas.microsoft.com/office/drawing/2014/main" id="{7977FC89-8172-4176-9750-F575F92A904F}"/>
              </a:ext>
            </a:extLst>
          </p:cNvPr>
          <p:cNvGrpSpPr>
            <a:grpSpLocks/>
          </p:cNvGrpSpPr>
          <p:nvPr/>
        </p:nvGrpSpPr>
        <p:grpSpPr bwMode="auto">
          <a:xfrm>
            <a:off x="2709863" y="2168525"/>
            <a:ext cx="6254750" cy="3519488"/>
            <a:chOff x="1707" y="1366"/>
            <a:chExt cx="3940" cy="2217"/>
          </a:xfrm>
        </p:grpSpPr>
        <p:sp>
          <p:nvSpPr>
            <p:cNvPr id="57354" name="Text Box 66">
              <a:extLst>
                <a:ext uri="{FF2B5EF4-FFF2-40B4-BE49-F238E27FC236}">
                  <a16:creationId xmlns:a16="http://schemas.microsoft.com/office/drawing/2014/main" id="{8ACA75E4-D2B3-4001-A080-F89E29D1395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16" y="3221"/>
              <a:ext cx="2184" cy="3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FF66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FFFF00"/>
                </a:buClr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微变等效电路</a:t>
              </a:r>
            </a:p>
          </p:txBody>
        </p:sp>
        <p:sp>
          <p:nvSpPr>
            <p:cNvPr id="57355" name="Text Box 67">
              <a:extLst>
                <a:ext uri="{FF2B5EF4-FFF2-40B4-BE49-F238E27FC236}">
                  <a16:creationId xmlns:a16="http://schemas.microsoft.com/office/drawing/2014/main" id="{5EE3C49D-6323-4C23-959D-C9E79CBFF27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42" y="2202"/>
              <a:ext cx="698" cy="38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FF66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FFFF00"/>
                </a:buClr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1" u="none" strike="noStrike" kern="1200" cap="none" spc="0" normalizeH="0" baseline="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   </a:t>
              </a:r>
              <a:r>
                <a:rPr kumimoji="0" lang="en-US" altLang="zh-CN" sz="2400" b="0" i="1" u="none" strike="noStrike" kern="1200" cap="none" spc="0" normalizeH="0" baseline="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R</a:t>
              </a:r>
              <a:r>
                <a:rPr kumimoji="0" lang="en-US" altLang="zh-CN" sz="2400" b="0" i="0" u="none" strike="noStrike" kern="1200" cap="none" spc="0" normalizeH="0" baseline="-2500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L</a:t>
              </a:r>
              <a:endParaRPr kumimoji="0" lang="en-US" altLang="zh-CN" sz="2400" b="0" i="1" u="none" strike="noStrike" kern="1200" cap="none" spc="0" normalizeH="0" baseline="-2500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7356" name="Line 69">
              <a:extLst>
                <a:ext uri="{FF2B5EF4-FFF2-40B4-BE49-F238E27FC236}">
                  <a16:creationId xmlns:a16="http://schemas.microsoft.com/office/drawing/2014/main" id="{76366B5E-E007-4BA9-85D6-D62BFEE70C9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41" y="3042"/>
              <a:ext cx="2964" cy="0"/>
            </a:xfrm>
            <a:prstGeom prst="line">
              <a:avLst/>
            </a:prstGeom>
            <a:noFill/>
            <a:ln w="38100">
              <a:solidFill>
                <a:srgbClr val="FF66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7357" name="Line 70">
              <a:extLst>
                <a:ext uri="{FF2B5EF4-FFF2-40B4-BE49-F238E27FC236}">
                  <a16:creationId xmlns:a16="http://schemas.microsoft.com/office/drawing/2014/main" id="{9E71803D-5FB1-4663-8024-46804E6BD4A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57" y="1700"/>
              <a:ext cx="1147" cy="0"/>
            </a:xfrm>
            <a:prstGeom prst="line">
              <a:avLst/>
            </a:prstGeom>
            <a:noFill/>
            <a:ln w="38100">
              <a:solidFill>
                <a:srgbClr val="FF66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7358" name="Line 71">
              <a:extLst>
                <a:ext uri="{FF2B5EF4-FFF2-40B4-BE49-F238E27FC236}">
                  <a16:creationId xmlns:a16="http://schemas.microsoft.com/office/drawing/2014/main" id="{63979370-2AA2-4ACB-9CF5-691D0B91F33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89" y="1700"/>
              <a:ext cx="0" cy="1342"/>
            </a:xfrm>
            <a:prstGeom prst="line">
              <a:avLst/>
            </a:prstGeom>
            <a:noFill/>
            <a:ln w="38100">
              <a:solidFill>
                <a:srgbClr val="FF6600"/>
              </a:solidFill>
              <a:round/>
              <a:headEnd/>
              <a:tailEnd type="oval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7359" name="Line 72">
              <a:extLst>
                <a:ext uri="{FF2B5EF4-FFF2-40B4-BE49-F238E27FC236}">
                  <a16:creationId xmlns:a16="http://schemas.microsoft.com/office/drawing/2014/main" id="{CD6AD642-4C37-4BEA-ACFE-5DAF3FE4B00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00" y="1715"/>
              <a:ext cx="0" cy="1327"/>
            </a:xfrm>
            <a:prstGeom prst="line">
              <a:avLst/>
            </a:prstGeom>
            <a:noFill/>
            <a:ln w="38100">
              <a:solidFill>
                <a:srgbClr val="FF6600"/>
              </a:solidFill>
              <a:round/>
              <a:headEnd/>
              <a:tailEnd type="oval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7360" name="Line 73">
              <a:extLst>
                <a:ext uri="{FF2B5EF4-FFF2-40B4-BE49-F238E27FC236}">
                  <a16:creationId xmlns:a16="http://schemas.microsoft.com/office/drawing/2014/main" id="{5FA86C8B-00E5-40BF-BDD6-6D91021246D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902" y="1713"/>
              <a:ext cx="1298" cy="2"/>
            </a:xfrm>
            <a:prstGeom prst="line">
              <a:avLst/>
            </a:prstGeom>
            <a:noFill/>
            <a:ln w="38100">
              <a:solidFill>
                <a:srgbClr val="FF66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7361" name="Line 74">
              <a:extLst>
                <a:ext uri="{FF2B5EF4-FFF2-40B4-BE49-F238E27FC236}">
                  <a16:creationId xmlns:a16="http://schemas.microsoft.com/office/drawing/2014/main" id="{D4F9DA11-2B0E-4FA4-BC4B-DBDCFEB94AB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38" y="1715"/>
              <a:ext cx="0" cy="1327"/>
            </a:xfrm>
            <a:prstGeom prst="line">
              <a:avLst/>
            </a:prstGeom>
            <a:noFill/>
            <a:ln w="38100">
              <a:solidFill>
                <a:srgbClr val="FF6600"/>
              </a:solidFill>
              <a:round/>
              <a:headEnd type="oval" w="sm" len="sm"/>
              <a:tailEnd type="oval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7362" name="Rectangle 75">
              <a:extLst>
                <a:ext uri="{FF2B5EF4-FFF2-40B4-BE49-F238E27FC236}">
                  <a16:creationId xmlns:a16="http://schemas.microsoft.com/office/drawing/2014/main" id="{405E4FA6-03B3-4718-A79A-EA21D4A4B7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68" y="2188"/>
              <a:ext cx="113" cy="352"/>
            </a:xfrm>
            <a:prstGeom prst="rect">
              <a:avLst/>
            </a:prstGeom>
            <a:gradFill rotWithShape="1">
              <a:gsLst>
                <a:gs pos="0">
                  <a:srgbClr val="762F00"/>
                </a:gs>
                <a:gs pos="50000">
                  <a:srgbClr val="FF6600"/>
                </a:gs>
                <a:gs pos="100000">
                  <a:srgbClr val="762F0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>
                  <a:solidFill>
                    <a:srgbClr val="FF66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FFFF00"/>
                </a:buClr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7363" name="AutoShape 76">
              <a:extLst>
                <a:ext uri="{FF2B5EF4-FFF2-40B4-BE49-F238E27FC236}">
                  <a16:creationId xmlns:a16="http://schemas.microsoft.com/office/drawing/2014/main" id="{AFF68E0D-4B74-4BE2-A1BF-3DDD482844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25" y="2173"/>
              <a:ext cx="170" cy="353"/>
            </a:xfrm>
            <a:prstGeom prst="diamond">
              <a:avLst/>
            </a:prstGeom>
            <a:solidFill>
              <a:srgbClr val="FFFFFF"/>
            </a:solidFill>
            <a:ln w="38100">
              <a:solidFill>
                <a:srgbClr val="FF66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FFFF00"/>
                </a:buClr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7364" name="Line 77">
              <a:extLst>
                <a:ext uri="{FF2B5EF4-FFF2-40B4-BE49-F238E27FC236}">
                  <a16:creationId xmlns:a16="http://schemas.microsoft.com/office/drawing/2014/main" id="{92EEA052-DFF3-40C6-A716-566A5CDF6AD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25" y="2349"/>
              <a:ext cx="170" cy="0"/>
            </a:xfrm>
            <a:prstGeom prst="line">
              <a:avLst/>
            </a:prstGeom>
            <a:noFill/>
            <a:ln w="38100">
              <a:solidFill>
                <a:srgbClr val="FF66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7365" name="Line 78">
              <a:extLst>
                <a:ext uri="{FF2B5EF4-FFF2-40B4-BE49-F238E27FC236}">
                  <a16:creationId xmlns:a16="http://schemas.microsoft.com/office/drawing/2014/main" id="{74949C1D-985D-4E87-9D2A-B510CE24777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25" y="1641"/>
              <a:ext cx="279" cy="0"/>
            </a:xfrm>
            <a:prstGeom prst="line">
              <a:avLst/>
            </a:prstGeom>
            <a:noFill/>
            <a:ln w="38100">
              <a:solidFill>
                <a:srgbClr val="FF6600"/>
              </a:solidFill>
              <a:round/>
              <a:headEnd/>
              <a:tailEnd type="stealth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7366" name="Line 79">
              <a:extLst>
                <a:ext uri="{FF2B5EF4-FFF2-40B4-BE49-F238E27FC236}">
                  <a16:creationId xmlns:a16="http://schemas.microsoft.com/office/drawing/2014/main" id="{4309CF30-78C5-4444-985E-B3B7F609F9B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693" y="1671"/>
              <a:ext cx="374" cy="0"/>
            </a:xfrm>
            <a:prstGeom prst="line">
              <a:avLst/>
            </a:prstGeom>
            <a:noFill/>
            <a:ln w="38100">
              <a:solidFill>
                <a:srgbClr val="FF6600"/>
              </a:solidFill>
              <a:round/>
              <a:headEnd/>
              <a:tailEnd type="stealth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7367" name="Line 80">
              <a:extLst>
                <a:ext uri="{FF2B5EF4-FFF2-40B4-BE49-F238E27FC236}">
                  <a16:creationId xmlns:a16="http://schemas.microsoft.com/office/drawing/2014/main" id="{00A260A4-95F8-4508-8C34-7E15E736B76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09" y="1773"/>
              <a:ext cx="0" cy="311"/>
            </a:xfrm>
            <a:prstGeom prst="line">
              <a:avLst/>
            </a:prstGeom>
            <a:noFill/>
            <a:ln w="38100">
              <a:solidFill>
                <a:srgbClr val="FF6600"/>
              </a:solidFill>
              <a:round/>
              <a:headEnd/>
              <a:tailEnd type="stealth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7368" name="Text Box 81">
              <a:extLst>
                <a:ext uri="{FF2B5EF4-FFF2-40B4-BE49-F238E27FC236}">
                  <a16:creationId xmlns:a16="http://schemas.microsoft.com/office/drawing/2014/main" id="{F28247A3-4A7D-4C99-8FCA-9C14EB6471C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26" y="1958"/>
              <a:ext cx="566" cy="3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FF66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FFFF00"/>
                </a:buClr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1" u="none" strike="noStrike" kern="1200" cap="none" spc="0" normalizeH="0" baseline="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R</a:t>
              </a:r>
              <a:r>
                <a:rPr kumimoji="0" lang="en-US" altLang="zh-CN" sz="2400" b="0" i="0" u="none" strike="noStrike" kern="1200" cap="none" spc="0" normalizeH="0" baseline="-2500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s</a:t>
              </a:r>
            </a:p>
          </p:txBody>
        </p:sp>
        <p:sp>
          <p:nvSpPr>
            <p:cNvPr id="57369" name="Text Box 82">
              <a:extLst>
                <a:ext uri="{FF2B5EF4-FFF2-40B4-BE49-F238E27FC236}">
                  <a16:creationId xmlns:a16="http://schemas.microsoft.com/office/drawing/2014/main" id="{823CC6D5-C9CF-4B25-A774-65EEC46EC65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14" y="1367"/>
              <a:ext cx="676" cy="3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FF66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FFFF00"/>
                </a:buClr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1" u="none" strike="noStrike" kern="1200" cap="none" spc="0" normalizeH="0" baseline="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R</a:t>
              </a:r>
              <a:r>
                <a:rPr kumimoji="0" lang="en-US" altLang="zh-CN" sz="2400" b="0" i="0" u="none" strike="noStrike" kern="1200" cap="none" spc="0" normalizeH="0" baseline="-2500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b</a:t>
              </a:r>
              <a:endParaRPr kumimoji="0" lang="en-US" altLang="zh-CN" sz="2400" b="0" i="1" u="none" strike="noStrike" kern="1200" cap="none" spc="0" normalizeH="0" baseline="-2500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7370" name="Text Box 83">
              <a:extLst>
                <a:ext uri="{FF2B5EF4-FFF2-40B4-BE49-F238E27FC236}">
                  <a16:creationId xmlns:a16="http://schemas.microsoft.com/office/drawing/2014/main" id="{A2BFE7C4-2DAF-4257-9B8E-E12AADC5F7B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41" y="2174"/>
              <a:ext cx="634" cy="3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FF66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FFFF00"/>
                </a:buClr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1" u="none" strike="noStrike" kern="1200" cap="none" spc="0" normalizeH="0" baseline="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r</a:t>
              </a:r>
              <a:r>
                <a:rPr kumimoji="0" lang="en-US" altLang="zh-CN" sz="2400" b="0" i="0" u="none" strike="noStrike" kern="1200" cap="none" spc="0" normalizeH="0" baseline="-2500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be</a:t>
              </a:r>
            </a:p>
          </p:txBody>
        </p:sp>
        <p:sp>
          <p:nvSpPr>
            <p:cNvPr id="57371" name="Text Box 84">
              <a:extLst>
                <a:ext uri="{FF2B5EF4-FFF2-40B4-BE49-F238E27FC236}">
                  <a16:creationId xmlns:a16="http://schemas.microsoft.com/office/drawing/2014/main" id="{1EFB7928-8EA7-46C1-887B-28912F915BC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24" y="2273"/>
              <a:ext cx="461" cy="38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FF66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FFFF00"/>
                </a:buClr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1" u="none" strike="noStrike" kern="1200" cap="none" spc="0" normalizeH="0" baseline="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  </a:t>
              </a:r>
              <a:r>
                <a:rPr kumimoji="0" lang="en-US" altLang="zh-CN" sz="2400" b="0" i="1" u="none" strike="noStrike" kern="1200" cap="none" spc="0" normalizeH="0" baseline="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R</a:t>
              </a:r>
              <a:r>
                <a:rPr kumimoji="0" lang="en-US" altLang="zh-CN" sz="2400" b="0" i="0" u="none" strike="noStrike" kern="1200" cap="none" spc="0" normalizeH="0" baseline="-2500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c</a:t>
              </a:r>
            </a:p>
          </p:txBody>
        </p:sp>
        <p:sp>
          <p:nvSpPr>
            <p:cNvPr id="57372" name="Text Box 86">
              <a:extLst>
                <a:ext uri="{FF2B5EF4-FFF2-40B4-BE49-F238E27FC236}">
                  <a16:creationId xmlns:a16="http://schemas.microsoft.com/office/drawing/2014/main" id="{5D73A7AA-F6AB-4652-87E5-B2D8077546C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96" y="1680"/>
              <a:ext cx="435" cy="3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FF66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FFFF00"/>
                </a:buClr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  +</a:t>
              </a:r>
            </a:p>
          </p:txBody>
        </p:sp>
        <p:sp>
          <p:nvSpPr>
            <p:cNvPr id="57373" name="Text Box 87">
              <a:extLst>
                <a:ext uri="{FF2B5EF4-FFF2-40B4-BE49-F238E27FC236}">
                  <a16:creationId xmlns:a16="http://schemas.microsoft.com/office/drawing/2014/main" id="{5A71B51A-A1B2-448A-A5EF-87AC7AAA912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89" y="2615"/>
              <a:ext cx="450" cy="3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FF66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FFFF00"/>
                </a:buClr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1200" cap="none" spc="0" normalizeH="0" baseline="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-</a:t>
              </a:r>
            </a:p>
          </p:txBody>
        </p:sp>
        <p:sp>
          <p:nvSpPr>
            <p:cNvPr id="57374" name="Text Box 88">
              <a:extLst>
                <a:ext uri="{FF2B5EF4-FFF2-40B4-BE49-F238E27FC236}">
                  <a16:creationId xmlns:a16="http://schemas.microsoft.com/office/drawing/2014/main" id="{AADEA2DF-F8BD-4E4D-A710-C7009770981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43" y="1577"/>
              <a:ext cx="504" cy="3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FF66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FFFF00"/>
                </a:buClr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+</a:t>
              </a:r>
            </a:p>
          </p:txBody>
        </p:sp>
        <p:sp>
          <p:nvSpPr>
            <p:cNvPr id="57375" name="Text Box 89">
              <a:extLst>
                <a:ext uri="{FF2B5EF4-FFF2-40B4-BE49-F238E27FC236}">
                  <a16:creationId xmlns:a16="http://schemas.microsoft.com/office/drawing/2014/main" id="{6EA41013-43C5-4D92-906C-6AAB5BBF7B7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56" y="2770"/>
              <a:ext cx="420" cy="3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FF66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FFFF00"/>
                </a:buClr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_</a:t>
              </a:r>
            </a:p>
          </p:txBody>
        </p:sp>
        <p:sp>
          <p:nvSpPr>
            <p:cNvPr id="57376" name="Line 90">
              <a:extLst>
                <a:ext uri="{FF2B5EF4-FFF2-40B4-BE49-F238E27FC236}">
                  <a16:creationId xmlns:a16="http://schemas.microsoft.com/office/drawing/2014/main" id="{AD19406D-C9F7-4F99-9A85-806951522D2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41" y="1700"/>
              <a:ext cx="0" cy="1342"/>
            </a:xfrm>
            <a:prstGeom prst="line">
              <a:avLst/>
            </a:prstGeom>
            <a:noFill/>
            <a:ln w="38100">
              <a:solidFill>
                <a:srgbClr val="FF66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57377" name="Group 91">
              <a:extLst>
                <a:ext uri="{FF2B5EF4-FFF2-40B4-BE49-F238E27FC236}">
                  <a16:creationId xmlns:a16="http://schemas.microsoft.com/office/drawing/2014/main" id="{FB78097B-443A-475B-95E1-64EF26D26AF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397" y="2228"/>
              <a:ext cx="604" cy="383"/>
              <a:chOff x="3555" y="2874"/>
              <a:chExt cx="370" cy="342"/>
            </a:xfrm>
          </p:grpSpPr>
          <p:sp>
            <p:nvSpPr>
              <p:cNvPr id="57402" name="Text Box 92">
                <a:extLst>
                  <a:ext uri="{FF2B5EF4-FFF2-40B4-BE49-F238E27FC236}">
                    <a16:creationId xmlns:a16="http://schemas.microsoft.com/office/drawing/2014/main" id="{2C790887-0C93-4128-A56E-E8413E739CB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555" y="2874"/>
                <a:ext cx="370" cy="34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rgbClr val="FF66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rgbClr val="FFFF00"/>
                  </a:buClr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just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000" b="0" i="1" u="none" strike="noStrike" kern="1200" cap="none" spc="0" normalizeH="0" baseline="0" noProof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 </a:t>
                </a:r>
                <a:r>
                  <a:rPr kumimoji="0" lang="en-US" altLang="zh-CN" sz="2400" b="0" i="1" u="none" strike="noStrike" kern="1200" cap="none" spc="0" normalizeH="0" baseline="0" noProof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U</a:t>
                </a:r>
                <a:r>
                  <a:rPr kumimoji="0" lang="en-US" altLang="zh-CN" sz="2400" b="0" i="0" u="none" strike="noStrike" kern="1200" cap="none" spc="0" normalizeH="0" baseline="-25000" noProof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i</a:t>
                </a:r>
              </a:p>
            </p:txBody>
          </p:sp>
          <p:sp>
            <p:nvSpPr>
              <p:cNvPr id="57403" name="Oval 93">
                <a:extLst>
                  <a:ext uri="{FF2B5EF4-FFF2-40B4-BE49-F238E27FC236}">
                    <a16:creationId xmlns:a16="http://schemas.microsoft.com/office/drawing/2014/main" id="{ED12271B-49AC-4F8D-96E0-BDA1F22239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68" y="2890"/>
                <a:ext cx="19" cy="26"/>
              </a:xfrm>
              <a:prstGeom prst="ellipse">
                <a:avLst/>
              </a:prstGeom>
              <a:solidFill>
                <a:srgbClr val="FFFF00"/>
              </a:solidFill>
              <a:ln w="38100">
                <a:solidFill>
                  <a:srgbClr val="FF66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rgbClr val="FFFF00"/>
                  </a:buClr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57378" name="Oval 94">
              <a:extLst>
                <a:ext uri="{FF2B5EF4-FFF2-40B4-BE49-F238E27FC236}">
                  <a16:creationId xmlns:a16="http://schemas.microsoft.com/office/drawing/2014/main" id="{89BE157E-5F83-4945-B0B9-E5F63780A1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7" y="2514"/>
              <a:ext cx="233" cy="206"/>
            </a:xfrm>
            <a:prstGeom prst="ellipse">
              <a:avLst/>
            </a:prstGeom>
            <a:noFill/>
            <a:ln w="38100">
              <a:solidFill>
                <a:srgbClr val="FF66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FFFF00"/>
                </a:buClr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7379" name="Rectangle 95">
              <a:extLst>
                <a:ext uri="{FF2B5EF4-FFF2-40B4-BE49-F238E27FC236}">
                  <a16:creationId xmlns:a16="http://schemas.microsoft.com/office/drawing/2014/main" id="{7CA50419-D02A-4CDE-9D52-93F38DE823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5" y="1649"/>
              <a:ext cx="341" cy="136"/>
            </a:xfrm>
            <a:prstGeom prst="rect">
              <a:avLst/>
            </a:prstGeom>
            <a:gradFill rotWithShape="1">
              <a:gsLst>
                <a:gs pos="0">
                  <a:srgbClr val="762F00"/>
                </a:gs>
                <a:gs pos="50000">
                  <a:srgbClr val="FF6600"/>
                </a:gs>
                <a:gs pos="100000">
                  <a:srgbClr val="762F00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>
                  <a:solidFill>
                    <a:srgbClr val="FF66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FFFF00"/>
                </a:buClr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57380" name="Group 96">
              <a:extLst>
                <a:ext uri="{FF2B5EF4-FFF2-40B4-BE49-F238E27FC236}">
                  <a16:creationId xmlns:a16="http://schemas.microsoft.com/office/drawing/2014/main" id="{AA475EBC-760B-4584-8FEA-8F2BAFD5AB8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58" y="1366"/>
              <a:ext cx="587" cy="384"/>
              <a:chOff x="4032" y="1824"/>
              <a:chExt cx="360" cy="342"/>
            </a:xfrm>
          </p:grpSpPr>
          <p:sp>
            <p:nvSpPr>
              <p:cNvPr id="57400" name="Text Box 97">
                <a:extLst>
                  <a:ext uri="{FF2B5EF4-FFF2-40B4-BE49-F238E27FC236}">
                    <a16:creationId xmlns:a16="http://schemas.microsoft.com/office/drawing/2014/main" id="{D1E63E88-A9C2-47A9-9C73-9BCD3ACE8F2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032" y="1824"/>
                <a:ext cx="360" cy="34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rgbClr val="FF66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rgbClr val="FFFF00"/>
                  </a:buClr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just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000" b="0" i="1" u="none" strike="noStrike" kern="1200" cap="none" spc="0" normalizeH="0" baseline="0" noProof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 </a:t>
                </a:r>
                <a:r>
                  <a:rPr kumimoji="0" lang="en-US" altLang="zh-CN" sz="2400" b="0" i="1" u="none" strike="noStrike" kern="1200" cap="none" spc="0" normalizeH="0" baseline="0" noProof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I</a:t>
                </a:r>
                <a:r>
                  <a:rPr kumimoji="0" lang="en-US" altLang="zh-CN" sz="2400" b="0" i="0" u="none" strike="noStrike" kern="1200" cap="none" spc="0" normalizeH="0" baseline="-25000" noProof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b</a:t>
                </a:r>
              </a:p>
            </p:txBody>
          </p:sp>
          <p:sp>
            <p:nvSpPr>
              <p:cNvPr id="57401" name="Oval 98">
                <a:extLst>
                  <a:ext uri="{FF2B5EF4-FFF2-40B4-BE49-F238E27FC236}">
                    <a16:creationId xmlns:a16="http://schemas.microsoft.com/office/drawing/2014/main" id="{B0832ACD-E177-4160-8145-5487567245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28" y="1844"/>
                <a:ext cx="26" cy="28"/>
              </a:xfrm>
              <a:prstGeom prst="ellipse">
                <a:avLst/>
              </a:prstGeom>
              <a:solidFill>
                <a:srgbClr val="FFFF00"/>
              </a:solidFill>
              <a:ln w="38100">
                <a:solidFill>
                  <a:srgbClr val="FF66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rgbClr val="FFFF00"/>
                  </a:buClr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</p:grpSp>
        <p:grpSp>
          <p:nvGrpSpPr>
            <p:cNvPr id="57381" name="Group 99">
              <a:extLst>
                <a:ext uri="{FF2B5EF4-FFF2-40B4-BE49-F238E27FC236}">
                  <a16:creationId xmlns:a16="http://schemas.microsoft.com/office/drawing/2014/main" id="{A294BAA7-B7EF-43D7-A9B0-C2210BB6906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07" y="2504"/>
              <a:ext cx="685" cy="383"/>
              <a:chOff x="3216" y="3258"/>
              <a:chExt cx="420" cy="342"/>
            </a:xfrm>
          </p:grpSpPr>
          <p:sp>
            <p:nvSpPr>
              <p:cNvPr id="57398" name="Text Box 100">
                <a:extLst>
                  <a:ext uri="{FF2B5EF4-FFF2-40B4-BE49-F238E27FC236}">
                    <a16:creationId xmlns:a16="http://schemas.microsoft.com/office/drawing/2014/main" id="{F113E6D3-7620-40DE-BD2B-F70D4F8C5EC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216" y="3258"/>
                <a:ext cx="420" cy="34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rgbClr val="FF66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rgbClr val="FFFF00"/>
                  </a:buClr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just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000" b="0" i="1" u="none" strike="noStrike" kern="1200" cap="none" spc="0" normalizeH="0" baseline="0" noProof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 </a:t>
                </a:r>
                <a:r>
                  <a:rPr kumimoji="0" lang="en-US" altLang="zh-CN" sz="2400" b="0" i="1" u="none" strike="noStrike" kern="1200" cap="none" spc="0" normalizeH="0" baseline="0" noProof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U</a:t>
                </a:r>
                <a:r>
                  <a:rPr kumimoji="0" lang="en-US" altLang="zh-CN" sz="2400" b="0" i="0" u="none" strike="noStrike" kern="1200" cap="none" spc="0" normalizeH="0" baseline="-25000" noProof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s</a:t>
                </a:r>
              </a:p>
            </p:txBody>
          </p:sp>
          <p:sp>
            <p:nvSpPr>
              <p:cNvPr id="57399" name="Oval 101">
                <a:extLst>
                  <a:ext uri="{FF2B5EF4-FFF2-40B4-BE49-F238E27FC236}">
                    <a16:creationId xmlns:a16="http://schemas.microsoft.com/office/drawing/2014/main" id="{4ABF7AD4-82D1-4B1A-B4BB-532DF9A797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26" y="3273"/>
                <a:ext cx="23" cy="24"/>
              </a:xfrm>
              <a:prstGeom prst="ellipse">
                <a:avLst/>
              </a:prstGeom>
              <a:solidFill>
                <a:srgbClr val="FFFF00"/>
              </a:solidFill>
              <a:ln w="38100">
                <a:solidFill>
                  <a:srgbClr val="FF66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rgbClr val="FFFF00"/>
                  </a:buClr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57382" name="Line 104">
              <a:extLst>
                <a:ext uri="{FF2B5EF4-FFF2-40B4-BE49-F238E27FC236}">
                  <a16:creationId xmlns:a16="http://schemas.microsoft.com/office/drawing/2014/main" id="{38B3F67B-6F4A-4AD7-9A26-2174793549E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00" y="1715"/>
              <a:ext cx="0" cy="1327"/>
            </a:xfrm>
            <a:prstGeom prst="line">
              <a:avLst/>
            </a:prstGeom>
            <a:noFill/>
            <a:ln w="38100">
              <a:solidFill>
                <a:srgbClr val="FF66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7383" name="Line 107">
              <a:extLst>
                <a:ext uri="{FF2B5EF4-FFF2-40B4-BE49-F238E27FC236}">
                  <a16:creationId xmlns:a16="http://schemas.microsoft.com/office/drawing/2014/main" id="{A7028B48-5ADC-425B-A955-464AE480DDF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68" y="3042"/>
              <a:ext cx="0" cy="163"/>
            </a:xfrm>
            <a:prstGeom prst="line">
              <a:avLst/>
            </a:prstGeom>
            <a:noFill/>
            <a:ln w="38100">
              <a:solidFill>
                <a:srgbClr val="FF6600"/>
              </a:solidFill>
              <a:round/>
              <a:headEnd type="oval" w="sm" len="sm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7384" name="Line 108">
              <a:extLst>
                <a:ext uri="{FF2B5EF4-FFF2-40B4-BE49-F238E27FC236}">
                  <a16:creationId xmlns:a16="http://schemas.microsoft.com/office/drawing/2014/main" id="{5800AA25-8E4D-4728-B377-9572D275AC0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44" y="3205"/>
              <a:ext cx="265" cy="0"/>
            </a:xfrm>
            <a:prstGeom prst="line">
              <a:avLst/>
            </a:prstGeom>
            <a:noFill/>
            <a:ln w="38100">
              <a:solidFill>
                <a:srgbClr val="FF66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7385" name="Line 109">
              <a:extLst>
                <a:ext uri="{FF2B5EF4-FFF2-40B4-BE49-F238E27FC236}">
                  <a16:creationId xmlns:a16="http://schemas.microsoft.com/office/drawing/2014/main" id="{9D11ABCD-91BF-46B7-AF5C-4CC4B00A72B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57" y="1626"/>
              <a:ext cx="232" cy="0"/>
            </a:xfrm>
            <a:prstGeom prst="line">
              <a:avLst/>
            </a:prstGeom>
            <a:noFill/>
            <a:ln w="38100">
              <a:solidFill>
                <a:srgbClr val="FF6600"/>
              </a:solidFill>
              <a:round/>
              <a:headEnd/>
              <a:tailEnd type="stealth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57386" name="Group 110">
              <a:extLst>
                <a:ext uri="{FF2B5EF4-FFF2-40B4-BE49-F238E27FC236}">
                  <a16:creationId xmlns:a16="http://schemas.microsoft.com/office/drawing/2014/main" id="{288D3477-6884-45C3-B5B5-65A05EE2A9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664" y="1366"/>
              <a:ext cx="693" cy="384"/>
              <a:chOff x="4944" y="1914"/>
              <a:chExt cx="425" cy="342"/>
            </a:xfrm>
          </p:grpSpPr>
          <p:sp>
            <p:nvSpPr>
              <p:cNvPr id="57396" name="Text Box 111">
                <a:extLst>
                  <a:ext uri="{FF2B5EF4-FFF2-40B4-BE49-F238E27FC236}">
                    <a16:creationId xmlns:a16="http://schemas.microsoft.com/office/drawing/2014/main" id="{83F2DD56-CB9C-4038-A727-71AC74D3EC2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944" y="1914"/>
                <a:ext cx="425" cy="34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rgbClr val="FF66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rgbClr val="FFFF00"/>
                  </a:buClr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just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000" b="0" i="1" u="none" strike="noStrike" kern="1200" cap="none" spc="0" normalizeH="0" baseline="0" noProof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  </a:t>
                </a:r>
                <a:r>
                  <a:rPr kumimoji="0" lang="en-US" altLang="zh-CN" sz="2400" b="0" i="1" u="none" strike="noStrike" kern="1200" cap="none" spc="0" normalizeH="0" baseline="0" noProof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I</a:t>
                </a:r>
                <a:r>
                  <a:rPr kumimoji="0" lang="en-US" altLang="zh-CN" sz="2400" b="0" i="0" u="none" strike="noStrike" kern="1200" cap="none" spc="0" normalizeH="0" baseline="-25000" noProof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o</a:t>
                </a:r>
              </a:p>
            </p:txBody>
          </p:sp>
          <p:sp>
            <p:nvSpPr>
              <p:cNvPr id="57397" name="Oval 112">
                <a:extLst>
                  <a:ext uri="{FF2B5EF4-FFF2-40B4-BE49-F238E27FC236}">
                    <a16:creationId xmlns:a16="http://schemas.microsoft.com/office/drawing/2014/main" id="{131C6DC2-06F1-46DF-A9BE-25B291E452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40" y="1942"/>
                <a:ext cx="19" cy="26"/>
              </a:xfrm>
              <a:prstGeom prst="ellipse">
                <a:avLst/>
              </a:prstGeom>
              <a:solidFill>
                <a:srgbClr val="FFFF00"/>
              </a:solidFill>
              <a:ln w="38100">
                <a:solidFill>
                  <a:srgbClr val="FF66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rgbClr val="FFFF00"/>
                  </a:buClr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</p:grpSp>
        <p:grpSp>
          <p:nvGrpSpPr>
            <p:cNvPr id="57387" name="Group 113">
              <a:extLst>
                <a:ext uri="{FF2B5EF4-FFF2-40B4-BE49-F238E27FC236}">
                  <a16:creationId xmlns:a16="http://schemas.microsoft.com/office/drawing/2014/main" id="{3BC496D1-A046-49E9-8EAA-6584DE6721A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00" y="1366"/>
              <a:ext cx="574" cy="384"/>
              <a:chOff x="3408" y="2058"/>
              <a:chExt cx="352" cy="342"/>
            </a:xfrm>
          </p:grpSpPr>
          <p:sp>
            <p:nvSpPr>
              <p:cNvPr id="57394" name="Text Box 114">
                <a:extLst>
                  <a:ext uri="{FF2B5EF4-FFF2-40B4-BE49-F238E27FC236}">
                    <a16:creationId xmlns:a16="http://schemas.microsoft.com/office/drawing/2014/main" id="{63D1C32B-94D1-47B0-B98A-BE7AB3E7F19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408" y="2058"/>
                <a:ext cx="352" cy="34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rgbClr val="FF66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rgbClr val="FFFF00"/>
                  </a:buClr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just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000" b="0" i="1" u="none" strike="noStrike" kern="1200" cap="none" spc="0" normalizeH="0" baseline="0" noProof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  </a:t>
                </a:r>
                <a:r>
                  <a:rPr kumimoji="0" lang="en-US" altLang="zh-CN" sz="2400" b="0" i="1" u="none" strike="noStrike" kern="1200" cap="none" spc="0" normalizeH="0" baseline="0" noProof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I</a:t>
                </a:r>
                <a:r>
                  <a:rPr kumimoji="0" lang="en-US" altLang="zh-CN" sz="2400" b="0" i="0" u="none" strike="noStrike" kern="1200" cap="none" spc="0" normalizeH="0" baseline="-25000" noProof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i</a:t>
                </a:r>
              </a:p>
            </p:txBody>
          </p:sp>
          <p:sp>
            <p:nvSpPr>
              <p:cNvPr id="57395" name="Oval 115">
                <a:extLst>
                  <a:ext uri="{FF2B5EF4-FFF2-40B4-BE49-F238E27FC236}">
                    <a16:creationId xmlns:a16="http://schemas.microsoft.com/office/drawing/2014/main" id="{A2926D84-C386-49C1-BF2B-D066DE3EAA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04" y="2093"/>
                <a:ext cx="19" cy="19"/>
              </a:xfrm>
              <a:prstGeom prst="ellipse">
                <a:avLst/>
              </a:prstGeom>
              <a:solidFill>
                <a:srgbClr val="FFFF00"/>
              </a:solidFill>
              <a:ln w="38100">
                <a:solidFill>
                  <a:srgbClr val="FF66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rgbClr val="FFFF00"/>
                  </a:buClr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</p:grpSp>
        <p:grpSp>
          <p:nvGrpSpPr>
            <p:cNvPr id="57388" name="Group 116">
              <a:extLst>
                <a:ext uri="{FF2B5EF4-FFF2-40B4-BE49-F238E27FC236}">
                  <a16:creationId xmlns:a16="http://schemas.microsoft.com/office/drawing/2014/main" id="{8811A43C-CA81-4506-8B89-E47988E49FE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02" y="2342"/>
              <a:ext cx="662" cy="384"/>
              <a:chOff x="4416" y="2976"/>
              <a:chExt cx="406" cy="342"/>
            </a:xfrm>
          </p:grpSpPr>
          <p:sp>
            <p:nvSpPr>
              <p:cNvPr id="57392" name="Text Box 117">
                <a:extLst>
                  <a:ext uri="{FF2B5EF4-FFF2-40B4-BE49-F238E27FC236}">
                    <a16:creationId xmlns:a16="http://schemas.microsoft.com/office/drawing/2014/main" id="{F225531F-3D55-4F6A-B4B1-760479AC5FD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416" y="2976"/>
                <a:ext cx="406" cy="34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rgbClr val="FF66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rgbClr val="FFFF00"/>
                  </a:buClr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just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400" b="0" i="1" u="none" strike="noStrike" kern="1200" cap="none" spc="0" normalizeH="0" baseline="0" noProof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  βI</a:t>
                </a:r>
                <a:r>
                  <a:rPr kumimoji="0" lang="en-US" altLang="zh-CN" sz="2400" b="0" i="0" u="none" strike="noStrike" kern="1200" cap="none" spc="0" normalizeH="0" baseline="-25000" noProof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b</a:t>
                </a:r>
              </a:p>
            </p:txBody>
          </p:sp>
          <p:sp>
            <p:nvSpPr>
              <p:cNvPr id="57393" name="Oval 118">
                <a:extLst>
                  <a:ext uri="{FF2B5EF4-FFF2-40B4-BE49-F238E27FC236}">
                    <a16:creationId xmlns:a16="http://schemas.microsoft.com/office/drawing/2014/main" id="{106C35FC-FC83-41DF-93BE-7C0D438FB0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61" y="2996"/>
                <a:ext cx="17" cy="28"/>
              </a:xfrm>
              <a:prstGeom prst="ellipse">
                <a:avLst/>
              </a:prstGeom>
              <a:solidFill>
                <a:srgbClr val="FFFF00"/>
              </a:solidFill>
              <a:ln w="38100">
                <a:solidFill>
                  <a:srgbClr val="FF66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rgbClr val="FFFF00"/>
                  </a:buClr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57389" name="Rectangle 122">
              <a:extLst>
                <a:ext uri="{FF2B5EF4-FFF2-40B4-BE49-F238E27FC236}">
                  <a16:creationId xmlns:a16="http://schemas.microsoft.com/office/drawing/2014/main" id="{4A67BB33-6A75-4E86-9435-ECCBEB8AC8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48" y="2216"/>
              <a:ext cx="113" cy="352"/>
            </a:xfrm>
            <a:prstGeom prst="rect">
              <a:avLst/>
            </a:prstGeom>
            <a:gradFill rotWithShape="1">
              <a:gsLst>
                <a:gs pos="0">
                  <a:srgbClr val="762F00"/>
                </a:gs>
                <a:gs pos="50000">
                  <a:srgbClr val="FF6600"/>
                </a:gs>
                <a:gs pos="100000">
                  <a:srgbClr val="762F0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>
                  <a:solidFill>
                    <a:srgbClr val="FF66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FFFF00"/>
                </a:buClr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7390" name="Rectangle 123">
              <a:extLst>
                <a:ext uri="{FF2B5EF4-FFF2-40B4-BE49-F238E27FC236}">
                  <a16:creationId xmlns:a16="http://schemas.microsoft.com/office/drawing/2014/main" id="{BD9E325C-503C-49A7-8329-20F553A62B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34" y="2188"/>
              <a:ext cx="113" cy="352"/>
            </a:xfrm>
            <a:prstGeom prst="rect">
              <a:avLst/>
            </a:prstGeom>
            <a:gradFill rotWithShape="1">
              <a:gsLst>
                <a:gs pos="0">
                  <a:srgbClr val="762F00"/>
                </a:gs>
                <a:gs pos="50000">
                  <a:srgbClr val="FF6600"/>
                </a:gs>
                <a:gs pos="100000">
                  <a:srgbClr val="762F0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>
                  <a:solidFill>
                    <a:srgbClr val="FF66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FFFF00"/>
                </a:buClr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7391" name="Rectangle 124">
              <a:extLst>
                <a:ext uri="{FF2B5EF4-FFF2-40B4-BE49-F238E27FC236}">
                  <a16:creationId xmlns:a16="http://schemas.microsoft.com/office/drawing/2014/main" id="{65E66CC6-E17E-4226-88AB-35ED385A68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71" y="1905"/>
              <a:ext cx="113" cy="352"/>
            </a:xfrm>
            <a:prstGeom prst="rect">
              <a:avLst/>
            </a:prstGeom>
            <a:gradFill rotWithShape="1">
              <a:gsLst>
                <a:gs pos="0">
                  <a:srgbClr val="762F00"/>
                </a:gs>
                <a:gs pos="50000">
                  <a:srgbClr val="FF6600"/>
                </a:gs>
                <a:gs pos="100000">
                  <a:srgbClr val="762F0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>
                  <a:solidFill>
                    <a:srgbClr val="FF66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FFFF00"/>
                </a:buClr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171134" name="Line 126">
            <a:extLst>
              <a:ext uri="{FF2B5EF4-FFF2-40B4-BE49-F238E27FC236}">
                <a16:creationId xmlns:a16="http://schemas.microsoft.com/office/drawing/2014/main" id="{6376B292-8FCB-4612-8CB3-4FA8F2C1981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806825" y="4598988"/>
            <a:ext cx="0" cy="674687"/>
          </a:xfrm>
          <a:prstGeom prst="line">
            <a:avLst/>
          </a:prstGeom>
          <a:noFill/>
          <a:ln w="57150">
            <a:solidFill>
              <a:srgbClr val="66FF3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7353" name="Rectangle 127">
            <a:extLst>
              <a:ext uri="{FF2B5EF4-FFF2-40B4-BE49-F238E27FC236}">
                <a16:creationId xmlns:a16="http://schemas.microsoft.com/office/drawing/2014/main" id="{2494EBB3-5906-4AE4-9FDF-E93D5888E2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rgbClr val="FFFF00"/>
              </a:buClr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⑶ </a:t>
            </a:r>
            <a:r>
              <a:rPr kumimoji="0" lang="zh-CN" altLang="en-US" sz="3600" b="1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计算输入电阻和输出电阻</a:t>
            </a:r>
            <a:r>
              <a:rPr kumimoji="0" lang="zh-CN" altLang="en-US" sz="3600" b="0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 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71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1" dur="500"/>
                                        <p:tgtEl>
                                          <p:spTgt spid="171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5" dur="500"/>
                                        <p:tgtEl>
                                          <p:spTgt spid="171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10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710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107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17" name="Rectangle 5">
            <a:extLst>
              <a:ext uri="{FF2B5EF4-FFF2-40B4-BE49-F238E27FC236}">
                <a16:creationId xmlns:a16="http://schemas.microsoft.com/office/drawing/2014/main" id="{326DB163-CB90-4B10-A1D0-BDD136FA0C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97425" y="1493838"/>
            <a:ext cx="472440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FF00"/>
              </a:buClr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zh-CN" altLang="en-US" sz="3200" b="1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放大电路如图</a:t>
            </a:r>
            <a:r>
              <a:rPr kumimoji="0" lang="en-US" altLang="zh-CN" sz="3200" b="1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(</a:t>
            </a:r>
            <a:r>
              <a:rPr kumimoji="0" lang="en-US" altLang="zh-CN" sz="3200" b="1" i="1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a</a:t>
            </a:r>
            <a:r>
              <a:rPr kumimoji="0" lang="en-US" altLang="zh-CN" sz="3200" b="1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)</a:t>
            </a:r>
            <a:r>
              <a:rPr kumimoji="0" lang="zh-CN" altLang="en-US" sz="3200" b="1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所示</a:t>
            </a:r>
          </a:p>
        </p:txBody>
      </p:sp>
      <p:grpSp>
        <p:nvGrpSpPr>
          <p:cNvPr id="39939" name="Group 58">
            <a:extLst>
              <a:ext uri="{FF2B5EF4-FFF2-40B4-BE49-F238E27FC236}">
                <a16:creationId xmlns:a16="http://schemas.microsoft.com/office/drawing/2014/main" id="{95BE6448-6EFB-41BB-8CB7-E1F193D421A2}"/>
              </a:ext>
            </a:extLst>
          </p:cNvPr>
          <p:cNvGrpSpPr>
            <a:grpSpLocks/>
          </p:cNvGrpSpPr>
          <p:nvPr/>
        </p:nvGrpSpPr>
        <p:grpSpPr bwMode="auto">
          <a:xfrm>
            <a:off x="0" y="1628775"/>
            <a:ext cx="5591175" cy="4186238"/>
            <a:chOff x="2398" y="969"/>
            <a:chExt cx="3522" cy="2637"/>
          </a:xfrm>
        </p:grpSpPr>
        <p:sp>
          <p:nvSpPr>
            <p:cNvPr id="39945" name="Text Box 7">
              <a:extLst>
                <a:ext uri="{FF2B5EF4-FFF2-40B4-BE49-F238E27FC236}">
                  <a16:creationId xmlns:a16="http://schemas.microsoft.com/office/drawing/2014/main" id="{574571FB-8E15-48D1-813F-758DCEFE7B3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60" y="3314"/>
              <a:ext cx="1531" cy="2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FFFF00"/>
                </a:buClr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1" i="0" u="none" strike="noStrike" kern="1200" cap="none" spc="0" normalizeH="0" baseline="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(</a:t>
              </a:r>
              <a:r>
                <a:rPr kumimoji="0" lang="en-US" altLang="zh-CN" sz="2800" b="1" i="1" u="none" strike="noStrike" kern="1200" cap="none" spc="0" normalizeH="0" baseline="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a</a:t>
              </a:r>
              <a:r>
                <a:rPr kumimoji="0" lang="en-US" altLang="zh-CN" sz="2800" b="1" i="0" u="none" strike="noStrike" kern="1200" cap="none" spc="0" normalizeH="0" baseline="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) </a:t>
              </a:r>
              <a:r>
                <a:rPr kumimoji="0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放大电路</a:t>
              </a:r>
            </a:p>
          </p:txBody>
        </p:sp>
        <p:grpSp>
          <p:nvGrpSpPr>
            <p:cNvPr id="39946" name="Group 57">
              <a:extLst>
                <a:ext uri="{FF2B5EF4-FFF2-40B4-BE49-F238E27FC236}">
                  <a16:creationId xmlns:a16="http://schemas.microsoft.com/office/drawing/2014/main" id="{3EB71BDC-292D-4DEC-A224-02EFD167579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398" y="969"/>
              <a:ext cx="3522" cy="2336"/>
              <a:chOff x="2398" y="969"/>
              <a:chExt cx="3522" cy="2336"/>
            </a:xfrm>
          </p:grpSpPr>
          <p:sp>
            <p:nvSpPr>
              <p:cNvPr id="39947" name="Line 9">
                <a:extLst>
                  <a:ext uri="{FF2B5EF4-FFF2-40B4-BE49-F238E27FC236}">
                    <a16:creationId xmlns:a16="http://schemas.microsoft.com/office/drawing/2014/main" id="{6395B8B7-3D9C-429A-808C-A1988D57D12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56" y="1978"/>
                <a:ext cx="1220" cy="0"/>
              </a:xfrm>
              <a:prstGeom prst="line">
                <a:avLst/>
              </a:prstGeom>
              <a:noFill/>
              <a:ln w="38100">
                <a:solidFill>
                  <a:srgbClr val="FF66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39948" name="Rectangle 10">
                <a:extLst>
                  <a:ext uri="{FF2B5EF4-FFF2-40B4-BE49-F238E27FC236}">
                    <a16:creationId xmlns:a16="http://schemas.microsoft.com/office/drawing/2014/main" id="{848CCEFF-2B79-4EA1-8566-7F42BD86B6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48" y="1914"/>
                <a:ext cx="425" cy="162"/>
              </a:xfrm>
              <a:prstGeom prst="rect">
                <a:avLst/>
              </a:prstGeom>
              <a:gradFill rotWithShape="1">
                <a:gsLst>
                  <a:gs pos="0">
                    <a:srgbClr val="762F00"/>
                  </a:gs>
                  <a:gs pos="50000">
                    <a:srgbClr val="FF6600"/>
                  </a:gs>
                  <a:gs pos="100000">
                    <a:srgbClr val="762F00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>
                    <a:solidFill>
                      <a:srgbClr val="FF66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rgbClr val="FFFF00"/>
                  </a:buClr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39949" name="Line 11">
                <a:extLst>
                  <a:ext uri="{FF2B5EF4-FFF2-40B4-BE49-F238E27FC236}">
                    <a16:creationId xmlns:a16="http://schemas.microsoft.com/office/drawing/2014/main" id="{A9674688-B8E7-44DF-859C-C52E671927B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76" y="1820"/>
                <a:ext cx="0" cy="353"/>
              </a:xfrm>
              <a:prstGeom prst="line">
                <a:avLst/>
              </a:prstGeom>
              <a:noFill/>
              <a:ln w="57150">
                <a:solidFill>
                  <a:srgbClr val="FF66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39950" name="Line 12">
                <a:extLst>
                  <a:ext uri="{FF2B5EF4-FFF2-40B4-BE49-F238E27FC236}">
                    <a16:creationId xmlns:a16="http://schemas.microsoft.com/office/drawing/2014/main" id="{9B005C93-6A63-41C8-8D4C-BD752D0DC5D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986" y="1742"/>
                <a:ext cx="283" cy="197"/>
              </a:xfrm>
              <a:prstGeom prst="line">
                <a:avLst/>
              </a:prstGeom>
              <a:noFill/>
              <a:ln w="38100">
                <a:solidFill>
                  <a:srgbClr val="FF66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39951" name="Line 13">
                <a:extLst>
                  <a:ext uri="{FF2B5EF4-FFF2-40B4-BE49-F238E27FC236}">
                    <a16:creationId xmlns:a16="http://schemas.microsoft.com/office/drawing/2014/main" id="{BA0C6BAA-4209-44F4-88D7-021D9BC8C9F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72" y="2055"/>
                <a:ext cx="297" cy="176"/>
              </a:xfrm>
              <a:prstGeom prst="line">
                <a:avLst/>
              </a:prstGeom>
              <a:noFill/>
              <a:ln w="38100">
                <a:solidFill>
                  <a:srgbClr val="FF6600"/>
                </a:solidFill>
                <a:round/>
                <a:headEnd/>
                <a:tailEnd type="stealth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39952" name="Line 14">
                <a:extLst>
                  <a:ext uri="{FF2B5EF4-FFF2-40B4-BE49-F238E27FC236}">
                    <a16:creationId xmlns:a16="http://schemas.microsoft.com/office/drawing/2014/main" id="{2BC3271A-996F-43E9-9A9B-6CD77F015C5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53" y="2211"/>
                <a:ext cx="0" cy="840"/>
              </a:xfrm>
              <a:prstGeom prst="line">
                <a:avLst/>
              </a:prstGeom>
              <a:noFill/>
              <a:ln w="38100">
                <a:solidFill>
                  <a:srgbClr val="FF66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39953" name="Line 15">
                <a:extLst>
                  <a:ext uri="{FF2B5EF4-FFF2-40B4-BE49-F238E27FC236}">
                    <a16:creationId xmlns:a16="http://schemas.microsoft.com/office/drawing/2014/main" id="{604553CE-F676-493B-A3A6-36B775E857F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269" y="1117"/>
                <a:ext cx="0" cy="625"/>
              </a:xfrm>
              <a:prstGeom prst="line">
                <a:avLst/>
              </a:prstGeom>
              <a:noFill/>
              <a:ln w="38100">
                <a:solidFill>
                  <a:srgbClr val="FF66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39954" name="Line 16">
                <a:extLst>
                  <a:ext uri="{FF2B5EF4-FFF2-40B4-BE49-F238E27FC236}">
                    <a16:creationId xmlns:a16="http://schemas.microsoft.com/office/drawing/2014/main" id="{5F5EDF2C-3CA9-481D-A635-12C095E8A17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69" y="1117"/>
                <a:ext cx="451" cy="0"/>
              </a:xfrm>
              <a:prstGeom prst="line">
                <a:avLst/>
              </a:prstGeom>
              <a:noFill/>
              <a:ln w="38100">
                <a:solidFill>
                  <a:srgbClr val="FF66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39955" name="Line 17">
                <a:extLst>
                  <a:ext uri="{FF2B5EF4-FFF2-40B4-BE49-F238E27FC236}">
                    <a16:creationId xmlns:a16="http://schemas.microsoft.com/office/drawing/2014/main" id="{CDBC26D8-1280-4ACC-BB8E-2EED1159E41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71" y="3051"/>
                <a:ext cx="1550" cy="0"/>
              </a:xfrm>
              <a:prstGeom prst="line">
                <a:avLst/>
              </a:prstGeom>
              <a:noFill/>
              <a:ln w="38100">
                <a:solidFill>
                  <a:srgbClr val="FF66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39956" name="Rectangle 18">
                <a:extLst>
                  <a:ext uri="{FF2B5EF4-FFF2-40B4-BE49-F238E27FC236}">
                    <a16:creationId xmlns:a16="http://schemas.microsoft.com/office/drawing/2014/main" id="{1C389D64-BCE3-49A2-A9DC-7B8498A004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84" y="1229"/>
                <a:ext cx="141" cy="358"/>
              </a:xfrm>
              <a:prstGeom prst="rect">
                <a:avLst/>
              </a:prstGeom>
              <a:gradFill rotWithShape="1">
                <a:gsLst>
                  <a:gs pos="0">
                    <a:srgbClr val="762F00"/>
                  </a:gs>
                  <a:gs pos="50000">
                    <a:srgbClr val="FF6600"/>
                  </a:gs>
                  <a:gs pos="100000">
                    <a:srgbClr val="762F00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>
                    <a:solidFill>
                      <a:srgbClr val="FF66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rgbClr val="FFFF00"/>
                  </a:buClr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39957" name="Line 19">
                <a:extLst>
                  <a:ext uri="{FF2B5EF4-FFF2-40B4-BE49-F238E27FC236}">
                    <a16:creationId xmlns:a16="http://schemas.microsoft.com/office/drawing/2014/main" id="{E88DD58B-C2E5-4F50-969B-5A79B151DDD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87" y="2837"/>
                <a:ext cx="0" cy="448"/>
              </a:xfrm>
              <a:prstGeom prst="line">
                <a:avLst/>
              </a:prstGeom>
              <a:noFill/>
              <a:ln w="38100">
                <a:solidFill>
                  <a:srgbClr val="FF66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39958" name="Line 20">
                <a:extLst>
                  <a:ext uri="{FF2B5EF4-FFF2-40B4-BE49-F238E27FC236}">
                    <a16:creationId xmlns:a16="http://schemas.microsoft.com/office/drawing/2014/main" id="{65947A9F-0A11-4FD5-AC3E-20FAFE2017A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471" y="2935"/>
                <a:ext cx="0" cy="253"/>
              </a:xfrm>
              <a:prstGeom prst="line">
                <a:avLst/>
              </a:prstGeom>
              <a:noFill/>
              <a:ln w="57150">
                <a:solidFill>
                  <a:srgbClr val="FF66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39959" name="Line 21">
                <a:extLst>
                  <a:ext uri="{FF2B5EF4-FFF2-40B4-BE49-F238E27FC236}">
                    <a16:creationId xmlns:a16="http://schemas.microsoft.com/office/drawing/2014/main" id="{8E2BE19B-3C87-4019-8A99-70227C590AB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754" y="3051"/>
                <a:ext cx="633" cy="0"/>
              </a:xfrm>
              <a:prstGeom prst="line">
                <a:avLst/>
              </a:prstGeom>
              <a:noFill/>
              <a:ln w="38100">
                <a:solidFill>
                  <a:srgbClr val="FF66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39960" name="Line 22">
                <a:extLst>
                  <a:ext uri="{FF2B5EF4-FFF2-40B4-BE49-F238E27FC236}">
                    <a16:creationId xmlns:a16="http://schemas.microsoft.com/office/drawing/2014/main" id="{CC5FF694-1E65-4394-A9E1-629B9222F43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54" y="1978"/>
                <a:ext cx="0" cy="1073"/>
              </a:xfrm>
              <a:prstGeom prst="line">
                <a:avLst/>
              </a:prstGeom>
              <a:noFill/>
              <a:ln w="38100">
                <a:solidFill>
                  <a:srgbClr val="FF6600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39961" name="Line 23">
                <a:extLst>
                  <a:ext uri="{FF2B5EF4-FFF2-40B4-BE49-F238E27FC236}">
                    <a16:creationId xmlns:a16="http://schemas.microsoft.com/office/drawing/2014/main" id="{02976E52-AF27-46C8-8CC8-E3FD3D95BB4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253" y="3074"/>
                <a:ext cx="0" cy="231"/>
              </a:xfrm>
              <a:prstGeom prst="line">
                <a:avLst/>
              </a:prstGeom>
              <a:noFill/>
              <a:ln w="38100">
                <a:solidFill>
                  <a:srgbClr val="FF66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39962" name="Line 24">
                <a:extLst>
                  <a:ext uri="{FF2B5EF4-FFF2-40B4-BE49-F238E27FC236}">
                    <a16:creationId xmlns:a16="http://schemas.microsoft.com/office/drawing/2014/main" id="{021D0609-BE9C-437A-9BF7-8506EEBC75A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20" y="3305"/>
                <a:ext cx="283" cy="0"/>
              </a:xfrm>
              <a:prstGeom prst="line">
                <a:avLst/>
              </a:prstGeom>
              <a:noFill/>
              <a:ln w="57150">
                <a:solidFill>
                  <a:srgbClr val="FF66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39963" name="Oval 25">
                <a:extLst>
                  <a:ext uri="{FF2B5EF4-FFF2-40B4-BE49-F238E27FC236}">
                    <a16:creationId xmlns:a16="http://schemas.microsoft.com/office/drawing/2014/main" id="{E65677F4-1AF5-42D1-85D0-0495B326CC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87" y="1059"/>
                <a:ext cx="83" cy="78"/>
              </a:xfrm>
              <a:prstGeom prst="ellipse">
                <a:avLst/>
              </a:prstGeom>
              <a:solidFill>
                <a:srgbClr val="FFFFFF"/>
              </a:solidFill>
              <a:ln w="38100">
                <a:solidFill>
                  <a:srgbClr val="FF66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rgbClr val="FFFF00"/>
                  </a:buClr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39964" name="Line 26">
                <a:extLst>
                  <a:ext uri="{FF2B5EF4-FFF2-40B4-BE49-F238E27FC236}">
                    <a16:creationId xmlns:a16="http://schemas.microsoft.com/office/drawing/2014/main" id="{EC618163-1D93-4003-BCF4-3AA1731D651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69" y="1684"/>
                <a:ext cx="350" cy="0"/>
              </a:xfrm>
              <a:prstGeom prst="line">
                <a:avLst/>
              </a:prstGeom>
              <a:noFill/>
              <a:ln w="38100">
                <a:solidFill>
                  <a:srgbClr val="FF6600"/>
                </a:solidFill>
                <a:round/>
                <a:headEnd type="oval" w="med" len="med"/>
                <a:tailEnd type="none" w="sm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39965" name="Text Box 27">
                <a:extLst>
                  <a:ext uri="{FF2B5EF4-FFF2-40B4-BE49-F238E27FC236}">
                    <a16:creationId xmlns:a16="http://schemas.microsoft.com/office/drawing/2014/main" id="{32DC248D-0879-4C0D-8FD5-B7893878E49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362" y="1555"/>
                <a:ext cx="377" cy="34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rgbClr val="FFFF00"/>
                  </a:buClr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just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800" b="0" i="1" u="none" strike="noStrike" kern="1200" cap="none" spc="0" normalizeH="0" baseline="0" noProof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R</a:t>
                </a:r>
                <a:r>
                  <a:rPr kumimoji="0" lang="en-US" altLang="zh-CN" sz="2800" b="0" i="0" u="none" strike="noStrike" kern="1200" cap="none" spc="0" normalizeH="0" baseline="-25000" noProof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b</a:t>
                </a:r>
              </a:p>
            </p:txBody>
          </p:sp>
          <p:sp>
            <p:nvSpPr>
              <p:cNvPr id="39966" name="Text Box 28">
                <a:extLst>
                  <a:ext uri="{FF2B5EF4-FFF2-40B4-BE49-F238E27FC236}">
                    <a16:creationId xmlns:a16="http://schemas.microsoft.com/office/drawing/2014/main" id="{16A53505-1B57-4447-B1DD-FED83F0F005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120" y="1470"/>
                <a:ext cx="249" cy="30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rgbClr val="FFFF00"/>
                  </a:buClr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just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+</a:t>
                </a:r>
                <a:endParaRPr kumimoji="0" lang="en-US" altLang="zh-CN" sz="2800" b="0" i="0" u="none" strike="noStrike" kern="1200" cap="none" spc="0" normalizeH="0" baseline="-2500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39967" name="Text Box 29">
                <a:extLst>
                  <a:ext uri="{FF2B5EF4-FFF2-40B4-BE49-F238E27FC236}">
                    <a16:creationId xmlns:a16="http://schemas.microsoft.com/office/drawing/2014/main" id="{A884EC1C-C03D-4E2D-9B28-C5341EB6DC6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154" y="2705"/>
                <a:ext cx="314" cy="35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rgbClr val="FFFF00"/>
                  </a:buClr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just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_</a:t>
                </a:r>
                <a:endParaRPr kumimoji="0" lang="en-US" altLang="zh-CN" sz="2800" b="0" i="0" u="none" strike="noStrike" kern="1200" cap="none" spc="0" normalizeH="0" baseline="-2500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39968" name="Text Box 30">
                <a:extLst>
                  <a:ext uri="{FF2B5EF4-FFF2-40B4-BE49-F238E27FC236}">
                    <a16:creationId xmlns:a16="http://schemas.microsoft.com/office/drawing/2014/main" id="{F1FC1EA7-FAA6-4C10-AFC8-335C62DDE0E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783" y="969"/>
                <a:ext cx="677" cy="40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rgbClr val="FFFF00"/>
                  </a:buClr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just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+</a:t>
                </a:r>
                <a:r>
                  <a:rPr kumimoji="0" lang="en-US" altLang="zh-CN" sz="2800" b="0" i="1" u="none" strike="noStrike" kern="1200" cap="none" spc="0" normalizeH="0" baseline="0" noProof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V</a:t>
                </a:r>
                <a:r>
                  <a:rPr kumimoji="0" lang="en-US" altLang="zh-CN" sz="2800" b="0" i="0" u="none" strike="noStrike" kern="1200" cap="none" spc="0" normalizeH="0" baseline="-25000" noProof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CC</a:t>
                </a:r>
              </a:p>
            </p:txBody>
          </p:sp>
          <p:sp>
            <p:nvSpPr>
              <p:cNvPr id="39969" name="Text Box 31">
                <a:extLst>
                  <a:ext uri="{FF2B5EF4-FFF2-40B4-BE49-F238E27FC236}">
                    <a16:creationId xmlns:a16="http://schemas.microsoft.com/office/drawing/2014/main" id="{E9D2DA28-49B5-4E0C-BFA6-284A2A95965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156" y="1816"/>
                <a:ext cx="313" cy="39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FF66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rgbClr val="FFFF00"/>
                  </a:buClr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just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T</a:t>
                </a:r>
                <a:endParaRPr kumimoji="0" lang="en-US" altLang="zh-CN" sz="2800" b="0" i="0" u="none" strike="noStrike" kern="1200" cap="none" spc="0" normalizeH="0" baseline="-2500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39970" name="Text Box 32">
                <a:extLst>
                  <a:ext uri="{FF2B5EF4-FFF2-40B4-BE49-F238E27FC236}">
                    <a16:creationId xmlns:a16="http://schemas.microsoft.com/office/drawing/2014/main" id="{275F02CE-4FE9-446F-B3CF-5004BE8DC11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900" y="1262"/>
                <a:ext cx="331" cy="2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rgbClr val="FFFF00"/>
                  </a:buClr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just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800" b="0" i="1" u="none" strike="noStrike" kern="1200" cap="none" spc="0" normalizeH="0" baseline="0" noProof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R</a:t>
                </a:r>
                <a:r>
                  <a:rPr kumimoji="0" lang="en-US" altLang="zh-CN" sz="2800" b="0" i="0" u="none" strike="noStrike" kern="1200" cap="none" spc="0" normalizeH="0" baseline="-25000" noProof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c</a:t>
                </a:r>
              </a:p>
            </p:txBody>
          </p:sp>
          <p:sp>
            <p:nvSpPr>
              <p:cNvPr id="39971" name="Text Box 33">
                <a:extLst>
                  <a:ext uri="{FF2B5EF4-FFF2-40B4-BE49-F238E27FC236}">
                    <a16:creationId xmlns:a16="http://schemas.microsoft.com/office/drawing/2014/main" id="{FB0E1B17-3B7C-41CB-88E6-08EE2F4F2E6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504" y="2663"/>
                <a:ext cx="507" cy="3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rgbClr val="FFFF00"/>
                  </a:buClr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just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800" b="0" i="1" u="none" strike="noStrike" kern="1200" cap="none" spc="0" normalizeH="0" baseline="0" noProof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V</a:t>
                </a:r>
                <a:r>
                  <a:rPr kumimoji="0" lang="en-US" altLang="zh-CN" sz="2800" b="0" i="0" u="none" strike="noStrike" kern="1200" cap="none" spc="0" normalizeH="0" baseline="-25000" noProof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BB</a:t>
                </a:r>
              </a:p>
            </p:txBody>
          </p:sp>
          <p:sp>
            <p:nvSpPr>
              <p:cNvPr id="39972" name="Text Box 34">
                <a:extLst>
                  <a:ext uri="{FF2B5EF4-FFF2-40B4-BE49-F238E27FC236}">
                    <a16:creationId xmlns:a16="http://schemas.microsoft.com/office/drawing/2014/main" id="{86D73FEE-44B2-4D0A-AD2F-BB5B7309186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454" y="2402"/>
                <a:ext cx="314" cy="25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rgbClr val="FFFF00"/>
                  </a:buClr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just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+</a:t>
                </a:r>
              </a:p>
            </p:txBody>
          </p:sp>
          <p:sp>
            <p:nvSpPr>
              <p:cNvPr id="39973" name="Text Box 35">
                <a:extLst>
                  <a:ext uri="{FF2B5EF4-FFF2-40B4-BE49-F238E27FC236}">
                    <a16:creationId xmlns:a16="http://schemas.microsoft.com/office/drawing/2014/main" id="{DFE904C8-24F5-496E-AF9C-BD92054D89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540" y="2826"/>
                <a:ext cx="365" cy="27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rgbClr val="FFFF00"/>
                  </a:buClr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just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_</a:t>
                </a:r>
              </a:p>
            </p:txBody>
          </p:sp>
          <p:sp>
            <p:nvSpPr>
              <p:cNvPr id="39974" name="Oval 36">
                <a:extLst>
                  <a:ext uri="{FF2B5EF4-FFF2-40B4-BE49-F238E27FC236}">
                    <a16:creationId xmlns:a16="http://schemas.microsoft.com/office/drawing/2014/main" id="{AA440C28-66DE-46F7-9045-F66E397531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37" y="2660"/>
                <a:ext cx="249" cy="255"/>
              </a:xfrm>
              <a:prstGeom prst="ellipse">
                <a:avLst/>
              </a:prstGeom>
              <a:noFill/>
              <a:ln w="38100">
                <a:solidFill>
                  <a:srgbClr val="FF66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rgbClr val="FFFF00"/>
                  </a:buClr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39975" name="Text Box 37">
                <a:extLst>
                  <a:ext uri="{FF2B5EF4-FFF2-40B4-BE49-F238E27FC236}">
                    <a16:creationId xmlns:a16="http://schemas.microsoft.com/office/drawing/2014/main" id="{C37589E0-90B4-4402-923E-FC40D8940A3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99" y="1970"/>
                <a:ext cx="315" cy="25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rgbClr val="FFFF00"/>
                  </a:buClr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just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+</a:t>
                </a:r>
                <a:endParaRPr kumimoji="0" lang="en-US" altLang="zh-CN" sz="2800" b="0" i="0" u="none" strike="noStrike" kern="1200" cap="none" spc="0" normalizeH="0" baseline="-2500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grpSp>
            <p:nvGrpSpPr>
              <p:cNvPr id="39976" name="Group 38">
                <a:extLst>
                  <a:ext uri="{FF2B5EF4-FFF2-40B4-BE49-F238E27FC236}">
                    <a16:creationId xmlns:a16="http://schemas.microsoft.com/office/drawing/2014/main" id="{CDD80D3F-157F-4FE6-87B2-CA7430109B7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398" y="2663"/>
                <a:ext cx="383" cy="282"/>
                <a:chOff x="1377" y="3691"/>
                <a:chExt cx="383" cy="246"/>
              </a:xfrm>
            </p:grpSpPr>
            <p:sp>
              <p:nvSpPr>
                <p:cNvPr id="39989" name="Text Box 39">
                  <a:extLst>
                    <a:ext uri="{FF2B5EF4-FFF2-40B4-BE49-F238E27FC236}">
                      <a16:creationId xmlns:a16="http://schemas.microsoft.com/office/drawing/2014/main" id="{7D52CC54-4A59-4E06-AC4E-ACB226BEC46E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377" y="3691"/>
                  <a:ext cx="383" cy="24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rgbClr val="FFFF00"/>
                    </a:buClr>
                    <a:buFont typeface="Wingdings" panose="05000000000000000000" pitchFamily="2" charset="2"/>
                    <a:buChar char="l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just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2800" b="0" i="1" u="none" strike="noStrike" kern="1200" cap="none" spc="0" normalizeH="0" baseline="0" noProof="0">
                      <a:ln>
                        <a:noFill/>
                      </a:ln>
                      <a:solidFill>
                        <a:srgbClr val="FFFF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U</a:t>
                  </a:r>
                  <a:r>
                    <a:rPr kumimoji="0" lang="en-US" altLang="zh-CN" sz="2800" b="0" i="0" u="none" strike="noStrike" kern="1200" cap="none" spc="0" normalizeH="0" baseline="-25000" noProof="0">
                      <a:ln>
                        <a:noFill/>
                      </a:ln>
                      <a:solidFill>
                        <a:srgbClr val="FFFF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s</a:t>
                  </a:r>
                  <a:endParaRPr kumimoji="0" lang="en-US" altLang="zh-CN" sz="2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9990" name="Oval 40">
                  <a:extLst>
                    <a:ext uri="{FF2B5EF4-FFF2-40B4-BE49-F238E27FC236}">
                      <a16:creationId xmlns:a16="http://schemas.microsoft.com/office/drawing/2014/main" id="{523D4800-70AB-4BA6-9D42-263938ACA22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507" y="3705"/>
                  <a:ext cx="33" cy="34"/>
                </a:xfrm>
                <a:prstGeom prst="ellipse">
                  <a:avLst/>
                </a:prstGeom>
                <a:solidFill>
                  <a:srgbClr val="FFFF00"/>
                </a:solidFill>
                <a:ln w="9525">
                  <a:solidFill>
                    <a:srgbClr val="FFFF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rgbClr val="FFFF00"/>
                    </a:buClr>
                    <a:buFont typeface="Wingdings" panose="05000000000000000000" pitchFamily="2" charset="2"/>
                    <a:buChar char="l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</p:grpSp>
          <p:sp>
            <p:nvSpPr>
              <p:cNvPr id="39977" name="Rectangle 41">
                <a:extLst>
                  <a:ext uri="{FF2B5EF4-FFF2-40B4-BE49-F238E27FC236}">
                    <a16:creationId xmlns:a16="http://schemas.microsoft.com/office/drawing/2014/main" id="{5EB58C85-905F-41D4-AFA7-27E8CB9808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81" y="2115"/>
                <a:ext cx="142" cy="370"/>
              </a:xfrm>
              <a:prstGeom prst="rect">
                <a:avLst/>
              </a:prstGeom>
              <a:gradFill rotWithShape="1">
                <a:gsLst>
                  <a:gs pos="0">
                    <a:srgbClr val="762F00"/>
                  </a:gs>
                  <a:gs pos="50000">
                    <a:srgbClr val="FF6600"/>
                  </a:gs>
                  <a:gs pos="100000">
                    <a:srgbClr val="762F00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>
                    <a:solidFill>
                      <a:srgbClr val="FF66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rgbClr val="FFFF00"/>
                  </a:buClr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39978" name="Text Box 42">
                <a:extLst>
                  <a:ext uri="{FF2B5EF4-FFF2-40B4-BE49-F238E27FC236}">
                    <a16:creationId xmlns:a16="http://schemas.microsoft.com/office/drawing/2014/main" id="{BF103E6F-93B2-436B-A59D-C1C8722F28D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398" y="2011"/>
                <a:ext cx="325" cy="31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FF66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rgbClr val="FFFF00"/>
                  </a:buClr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just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800" b="0" i="1" u="none" strike="noStrike" kern="1200" cap="none" spc="0" normalizeH="0" baseline="0" noProof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R</a:t>
                </a:r>
                <a:r>
                  <a:rPr kumimoji="0" lang="en-US" altLang="zh-CN" sz="2800" b="0" i="0" u="none" strike="noStrike" kern="1200" cap="none" spc="0" normalizeH="0" baseline="-25000" noProof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s</a:t>
                </a:r>
              </a:p>
            </p:txBody>
          </p:sp>
          <p:sp>
            <p:nvSpPr>
              <p:cNvPr id="39979" name="Line 43">
                <a:extLst>
                  <a:ext uri="{FF2B5EF4-FFF2-40B4-BE49-F238E27FC236}">
                    <a16:creationId xmlns:a16="http://schemas.microsoft.com/office/drawing/2014/main" id="{4F97423C-1462-498C-BCBD-3C080B44309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020" y="1684"/>
                <a:ext cx="0" cy="1367"/>
              </a:xfrm>
              <a:prstGeom prst="line">
                <a:avLst/>
              </a:prstGeom>
              <a:noFill/>
              <a:ln w="38100">
                <a:solidFill>
                  <a:srgbClr val="FF66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39980" name="Rectangle 44">
                <a:extLst>
                  <a:ext uri="{FF2B5EF4-FFF2-40B4-BE49-F238E27FC236}">
                    <a16:creationId xmlns:a16="http://schemas.microsoft.com/office/drawing/2014/main" id="{B9D8BA8E-4CAF-45DF-B87D-4F258B51BC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49" y="2134"/>
                <a:ext cx="142" cy="431"/>
              </a:xfrm>
              <a:prstGeom prst="rect">
                <a:avLst/>
              </a:prstGeom>
              <a:gradFill rotWithShape="1">
                <a:gsLst>
                  <a:gs pos="0">
                    <a:srgbClr val="762F00"/>
                  </a:gs>
                  <a:gs pos="50000">
                    <a:srgbClr val="FF6600"/>
                  </a:gs>
                  <a:gs pos="100000">
                    <a:srgbClr val="762F00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>
                    <a:solidFill>
                      <a:srgbClr val="FF66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rgbClr val="FFFF00"/>
                  </a:buClr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39981" name="Text Box 45">
                <a:extLst>
                  <a:ext uri="{FF2B5EF4-FFF2-40B4-BE49-F238E27FC236}">
                    <a16:creationId xmlns:a16="http://schemas.microsoft.com/office/drawing/2014/main" id="{2736FD58-740B-4DC8-92CD-1FC0691DEED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619" y="2069"/>
                <a:ext cx="599" cy="4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rgbClr val="FFFF00"/>
                  </a:buClr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just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800" b="0" i="1" u="none" strike="noStrike" kern="1200" cap="none" spc="0" normalizeH="0" baseline="0" noProof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R</a:t>
                </a:r>
                <a:r>
                  <a:rPr kumimoji="0" lang="en-US" altLang="zh-CN" sz="2800" b="0" i="0" u="none" strike="noStrike" kern="1200" cap="none" spc="0" normalizeH="0" baseline="-25000" noProof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L</a:t>
                </a:r>
              </a:p>
            </p:txBody>
          </p:sp>
          <p:grpSp>
            <p:nvGrpSpPr>
              <p:cNvPr id="39982" name="Group 46">
                <a:extLst>
                  <a:ext uri="{FF2B5EF4-FFF2-40B4-BE49-F238E27FC236}">
                    <a16:creationId xmlns:a16="http://schemas.microsoft.com/office/drawing/2014/main" id="{A810BCA3-6EDA-4A9E-821D-3EE7CD17C58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092" y="2174"/>
                <a:ext cx="828" cy="334"/>
                <a:chOff x="4071" y="3322"/>
                <a:chExt cx="828" cy="290"/>
              </a:xfrm>
            </p:grpSpPr>
            <p:sp>
              <p:nvSpPr>
                <p:cNvPr id="39987" name="Text Box 47">
                  <a:extLst>
                    <a:ext uri="{FF2B5EF4-FFF2-40B4-BE49-F238E27FC236}">
                      <a16:creationId xmlns:a16="http://schemas.microsoft.com/office/drawing/2014/main" id="{3393C7EA-0ED8-4E04-8BAA-3ADEC944F053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071" y="3322"/>
                  <a:ext cx="828" cy="29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rgbClr val="FFFF00"/>
                    </a:buClr>
                    <a:buFont typeface="Wingdings" panose="05000000000000000000" pitchFamily="2" charset="2"/>
                    <a:buChar char="l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just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2800" b="0" i="1" u="none" strike="noStrike" kern="1200" cap="none" spc="0" normalizeH="0" baseline="0" noProof="0">
                      <a:ln>
                        <a:noFill/>
                      </a:ln>
                      <a:solidFill>
                        <a:srgbClr val="FFFF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U</a:t>
                  </a:r>
                  <a:r>
                    <a:rPr kumimoji="0" lang="en-US" altLang="zh-CN" sz="2800" b="0" i="0" u="none" strike="noStrike" kern="1200" cap="none" spc="0" normalizeH="0" baseline="-25000" noProof="0">
                      <a:ln>
                        <a:noFill/>
                      </a:ln>
                      <a:solidFill>
                        <a:srgbClr val="FFFF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o</a:t>
                  </a:r>
                  <a:r>
                    <a:rPr kumimoji="0" lang="en-US" altLang="zh-CN" sz="2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+</a:t>
                  </a:r>
                  <a:r>
                    <a:rPr kumimoji="0" lang="en-US" altLang="zh-CN" sz="2800" b="0" i="1" u="none" strike="noStrike" kern="1200" cap="none" spc="0" normalizeH="0" baseline="0" noProof="0">
                      <a:ln>
                        <a:noFill/>
                      </a:ln>
                      <a:solidFill>
                        <a:srgbClr val="FFFF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U</a:t>
                  </a:r>
                  <a:r>
                    <a:rPr kumimoji="0" lang="en-US" altLang="zh-CN" sz="2800" b="0" i="0" u="none" strike="noStrike" kern="1200" cap="none" spc="0" normalizeH="0" baseline="-25000" noProof="0">
                      <a:ln>
                        <a:noFill/>
                      </a:ln>
                      <a:solidFill>
                        <a:srgbClr val="FFFF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O</a:t>
                  </a:r>
                </a:p>
              </p:txBody>
            </p:sp>
            <p:sp>
              <p:nvSpPr>
                <p:cNvPr id="39988" name="Oval 48">
                  <a:extLst>
                    <a:ext uri="{FF2B5EF4-FFF2-40B4-BE49-F238E27FC236}">
                      <a16:creationId xmlns:a16="http://schemas.microsoft.com/office/drawing/2014/main" id="{C82A9630-F26F-4C34-B0EE-344364ECC74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12" y="3351"/>
                  <a:ext cx="33" cy="33"/>
                </a:xfrm>
                <a:prstGeom prst="ellipse">
                  <a:avLst/>
                </a:prstGeom>
                <a:solidFill>
                  <a:srgbClr val="FFFF00"/>
                </a:solidFill>
                <a:ln w="9525">
                  <a:solidFill>
                    <a:srgbClr val="FFFF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rgbClr val="FFFF00"/>
                    </a:buClr>
                    <a:buFont typeface="Wingdings" panose="05000000000000000000" pitchFamily="2" charset="2"/>
                    <a:buChar char="l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zh-CN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</p:grpSp>
          <p:grpSp>
            <p:nvGrpSpPr>
              <p:cNvPr id="39983" name="Group 49">
                <a:extLst>
                  <a:ext uri="{FF2B5EF4-FFF2-40B4-BE49-F238E27FC236}">
                    <a16:creationId xmlns:a16="http://schemas.microsoft.com/office/drawing/2014/main" id="{AD24C808-1692-48F0-8741-6BCA3FC24AE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65" y="2434"/>
                <a:ext cx="371" cy="346"/>
                <a:chOff x="1944" y="3379"/>
                <a:chExt cx="371" cy="301"/>
              </a:xfrm>
            </p:grpSpPr>
            <p:sp>
              <p:nvSpPr>
                <p:cNvPr id="39985" name="Text Box 50">
                  <a:extLst>
                    <a:ext uri="{FF2B5EF4-FFF2-40B4-BE49-F238E27FC236}">
                      <a16:creationId xmlns:a16="http://schemas.microsoft.com/office/drawing/2014/main" id="{33C8C6BE-B3EF-4C8D-9DA4-05CEF4F7101B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944" y="3379"/>
                  <a:ext cx="371" cy="30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rgbClr val="FFFF00"/>
                    </a:buClr>
                    <a:buFont typeface="Wingdings" panose="05000000000000000000" pitchFamily="2" charset="2"/>
                    <a:buChar char="l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just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2800" b="0" i="1" u="none" strike="noStrike" kern="1200" cap="none" spc="0" normalizeH="0" baseline="0" noProof="0">
                      <a:ln>
                        <a:noFill/>
                      </a:ln>
                      <a:solidFill>
                        <a:srgbClr val="FFFF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U</a:t>
                  </a:r>
                  <a:r>
                    <a:rPr kumimoji="0" lang="en-US" altLang="zh-CN" sz="2800" b="0" i="0" u="none" strike="noStrike" kern="1200" cap="none" spc="0" normalizeH="0" baseline="-25000" noProof="0">
                      <a:ln>
                        <a:noFill/>
                      </a:ln>
                      <a:solidFill>
                        <a:srgbClr val="FFFF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i</a:t>
                  </a:r>
                  <a:endParaRPr kumimoji="0" lang="en-US" altLang="zh-CN" sz="2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9986" name="Oval 51">
                  <a:extLst>
                    <a:ext uri="{FF2B5EF4-FFF2-40B4-BE49-F238E27FC236}">
                      <a16:creationId xmlns:a16="http://schemas.microsoft.com/office/drawing/2014/main" id="{BF84B8B9-7235-4D76-A750-CBAB9BE5418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74" y="3407"/>
                  <a:ext cx="35" cy="34"/>
                </a:xfrm>
                <a:prstGeom prst="ellipse">
                  <a:avLst/>
                </a:prstGeom>
                <a:solidFill>
                  <a:srgbClr val="FFFF00"/>
                </a:solidFill>
                <a:ln w="9525">
                  <a:solidFill>
                    <a:srgbClr val="FFFF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rgbClr val="FFFF00"/>
                    </a:buClr>
                    <a:buFont typeface="Wingdings" panose="05000000000000000000" pitchFamily="2" charset="2"/>
                    <a:buChar char="l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</p:grpSp>
          <p:sp>
            <p:nvSpPr>
              <p:cNvPr id="39984" name="Text Box 52">
                <a:extLst>
                  <a:ext uri="{FF2B5EF4-FFF2-40B4-BE49-F238E27FC236}">
                    <a16:creationId xmlns:a16="http://schemas.microsoft.com/office/drawing/2014/main" id="{9AA9D6E4-6DEC-4CB9-96E9-09031E64C1F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65" y="2663"/>
                <a:ext cx="233" cy="30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rgbClr val="FFFF00"/>
                  </a:buClr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just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_</a:t>
                </a:r>
              </a:p>
            </p:txBody>
          </p:sp>
        </p:grpSp>
      </p:grpSp>
      <p:sp>
        <p:nvSpPr>
          <p:cNvPr id="192565" name="Text Box 53">
            <a:extLst>
              <a:ext uri="{FF2B5EF4-FFF2-40B4-BE49-F238E27FC236}">
                <a16:creationId xmlns:a16="http://schemas.microsoft.com/office/drawing/2014/main" id="{6D239A3F-B2BC-43CE-907A-1EA40372EB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38625" y="5499100"/>
            <a:ext cx="4905375" cy="944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FF00"/>
              </a:buClr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400" b="1" i="0" u="none" strike="noStrike" kern="1200" cap="none" spc="0" normalizeH="0" baseline="0" noProof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1" lang="zh-CN" altLang="en-US" sz="3200" b="1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画直流通路如图 </a:t>
            </a:r>
            <a:r>
              <a:rPr kumimoji="1" lang="en-US" altLang="zh-CN" sz="3200" b="1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(</a:t>
            </a:r>
            <a:r>
              <a:rPr kumimoji="1" lang="en-US" altLang="zh-CN" sz="3200" b="1" i="1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b</a:t>
            </a:r>
            <a:r>
              <a:rPr kumimoji="1" lang="en-US" altLang="zh-CN" sz="3200" b="1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)</a:t>
            </a:r>
            <a:r>
              <a:rPr kumimoji="1" lang="zh-CN" altLang="en-US" sz="3200" b="1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所示</a:t>
            </a:r>
            <a:endParaRPr kumimoji="0" lang="zh-CN" altLang="en-US" sz="3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9941" name="Rectangle 55">
            <a:extLst>
              <a:ext uri="{FF2B5EF4-FFF2-40B4-BE49-F238E27FC236}">
                <a16:creationId xmlns:a16="http://schemas.microsoft.com/office/drawing/2014/main" id="{57571DAB-8890-46C8-B71E-2366E0A3679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pPr algn="l" eaLnBrk="1" hangingPunct="1"/>
            <a:r>
              <a:rPr lang="en-US" altLang="zh-CN" sz="3600" b="1">
                <a:solidFill>
                  <a:srgbClr val="FFFF00"/>
                </a:solidFill>
              </a:rPr>
              <a:t>⒈</a:t>
            </a:r>
            <a:r>
              <a:rPr lang="zh-CN" altLang="en-US" sz="3600" b="1">
                <a:solidFill>
                  <a:srgbClr val="FFFF00"/>
                </a:solidFill>
              </a:rPr>
              <a:t>静态工作点的计算</a:t>
            </a:r>
          </a:p>
        </p:txBody>
      </p:sp>
      <p:sp>
        <p:nvSpPr>
          <p:cNvPr id="39942" name="Line 125">
            <a:extLst>
              <a:ext uri="{FF2B5EF4-FFF2-40B4-BE49-F238E27FC236}">
                <a16:creationId xmlns:a16="http://schemas.microsoft.com/office/drawing/2014/main" id="{40F6D539-B46C-4498-A210-A97745E08C46}"/>
              </a:ext>
            </a:extLst>
          </p:cNvPr>
          <p:cNvSpPr>
            <a:spLocks noChangeShapeType="1"/>
          </p:cNvSpPr>
          <p:nvPr/>
        </p:nvSpPr>
        <p:spPr bwMode="auto">
          <a:xfrm>
            <a:off x="3676650" y="2757488"/>
            <a:ext cx="485775" cy="6350"/>
          </a:xfrm>
          <a:prstGeom prst="line">
            <a:avLst/>
          </a:prstGeom>
          <a:noFill/>
          <a:ln w="38100">
            <a:solidFill>
              <a:srgbClr val="FF6600"/>
            </a:solidFill>
            <a:round/>
            <a:headEnd/>
            <a:tailEnd type="none" w="sm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53" name="直接连接符 52">
            <a:extLst>
              <a:ext uri="{FF2B5EF4-FFF2-40B4-BE49-F238E27FC236}">
                <a16:creationId xmlns:a16="http://schemas.microsoft.com/office/drawing/2014/main" id="{B08406E5-F54D-4847-BAB9-D09AF220C3A7}"/>
              </a:ext>
            </a:extLst>
          </p:cNvPr>
          <p:cNvCxnSpPr/>
          <p:nvPr/>
        </p:nvCxnSpPr>
        <p:spPr>
          <a:xfrm>
            <a:off x="3587750" y="2624138"/>
            <a:ext cx="0" cy="23495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>
            <a:extLst>
              <a:ext uri="{FF2B5EF4-FFF2-40B4-BE49-F238E27FC236}">
                <a16:creationId xmlns:a16="http://schemas.microsoft.com/office/drawing/2014/main" id="{0FCC7C5E-CC4B-4442-A5C2-FE455690AFE7}"/>
              </a:ext>
            </a:extLst>
          </p:cNvPr>
          <p:cNvCxnSpPr/>
          <p:nvPr/>
        </p:nvCxnSpPr>
        <p:spPr>
          <a:xfrm>
            <a:off x="3662363" y="2624138"/>
            <a:ext cx="0" cy="23495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25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25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3" dur="2000"/>
                                        <p:tgtEl>
                                          <p:spTgt spid="1925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2517" grpId="0" autoUpdateAnimBg="0"/>
      <p:bldP spid="19256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>
            <a:extLst>
              <a:ext uri="{FF2B5EF4-FFF2-40B4-BE49-F238E27FC236}">
                <a16:creationId xmlns:a16="http://schemas.microsoft.com/office/drawing/2014/main" id="{DF1DAF53-6BB6-428A-89F2-08F15255D4F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11188" y="279400"/>
            <a:ext cx="4668837" cy="1143000"/>
          </a:xfrm>
        </p:spPr>
        <p:txBody>
          <a:bodyPr/>
          <a:lstStyle/>
          <a:p>
            <a:pPr algn="l" eaLnBrk="1" hangingPunct="1"/>
            <a:r>
              <a:rPr lang="zh-CN" altLang="en-US" sz="3200" b="1">
                <a:solidFill>
                  <a:srgbClr val="FFFF00"/>
                </a:solidFill>
                <a:latin typeface="Times New Roman" panose="02020603050405020304" pitchFamily="18" charset="0"/>
              </a:rPr>
              <a:t>输出电阻</a:t>
            </a:r>
            <a:r>
              <a:rPr lang="en-US" altLang="zh-CN" sz="3200" b="1" i="1">
                <a:solidFill>
                  <a:srgbClr val="FFFF00"/>
                </a:solidFill>
                <a:latin typeface="Times New Roman" panose="02020603050405020304" pitchFamily="18" charset="0"/>
              </a:rPr>
              <a:t>R</a:t>
            </a:r>
            <a:r>
              <a:rPr lang="en-US" altLang="zh-CN" sz="3200" b="1" baseline="-30000">
                <a:solidFill>
                  <a:srgbClr val="FFFF00"/>
                </a:solidFill>
                <a:latin typeface="Times New Roman" panose="02020603050405020304" pitchFamily="18" charset="0"/>
              </a:rPr>
              <a:t>o</a:t>
            </a:r>
            <a:r>
              <a:rPr lang="en-US" altLang="zh-CN" sz="3200">
                <a:latin typeface="Times New Roman" panose="02020603050405020304" pitchFamily="18" charset="0"/>
              </a:rPr>
              <a:t> </a:t>
            </a:r>
          </a:p>
        </p:txBody>
      </p:sp>
      <p:sp>
        <p:nvSpPr>
          <p:cNvPr id="172035" name="Rectangle 3">
            <a:extLst>
              <a:ext uri="{FF2B5EF4-FFF2-40B4-BE49-F238E27FC236}">
                <a16:creationId xmlns:a16="http://schemas.microsoft.com/office/drawing/2014/main" id="{53C7F846-B0B1-4F5E-8978-D6E43A24211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66738" y="1493838"/>
            <a:ext cx="7772400" cy="14351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zh-CN" altLang="en-US" sz="2800">
                <a:solidFill>
                  <a:srgbClr val="FFFF00"/>
                </a:solidFill>
                <a:latin typeface="Times New Roman" panose="02020603050405020304" pitchFamily="18" charset="0"/>
              </a:rPr>
              <a:t>输出电阻用来衡量放大器带负载能力的强弱。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2800" i="1">
                <a:solidFill>
                  <a:srgbClr val="66FF33"/>
                </a:solidFill>
                <a:latin typeface="Times New Roman" panose="02020603050405020304" pitchFamily="18" charset="0"/>
              </a:rPr>
              <a:t>R</a:t>
            </a:r>
            <a:r>
              <a:rPr lang="en-US" altLang="zh-CN" sz="2800" baseline="-30000">
                <a:solidFill>
                  <a:srgbClr val="66FF33"/>
                </a:solidFill>
                <a:latin typeface="Times New Roman" panose="02020603050405020304" pitchFamily="18" charset="0"/>
              </a:rPr>
              <a:t>o</a:t>
            </a:r>
            <a:r>
              <a:rPr lang="zh-CN" altLang="en-US" sz="2800">
                <a:solidFill>
                  <a:srgbClr val="FFFF00"/>
                </a:solidFill>
                <a:latin typeface="Times New Roman" panose="02020603050405020304" pitchFamily="18" charset="0"/>
              </a:rPr>
              <a:t>称为</a:t>
            </a:r>
            <a:r>
              <a:rPr lang="zh-CN" altLang="en-US" sz="2800">
                <a:solidFill>
                  <a:srgbClr val="66FFFF"/>
                </a:solidFill>
                <a:latin typeface="Times New Roman" panose="02020603050405020304" pitchFamily="18" charset="0"/>
              </a:rPr>
              <a:t>放大器的输出电阻</a:t>
            </a:r>
            <a:r>
              <a:rPr lang="zh-CN" altLang="en-US" sz="2800">
                <a:solidFill>
                  <a:srgbClr val="FFFF00"/>
                </a:solidFill>
                <a:latin typeface="Times New Roman" panose="02020603050405020304" pitchFamily="18" charset="0"/>
              </a:rPr>
              <a:t>，它是</a:t>
            </a:r>
            <a:r>
              <a:rPr lang="zh-CN" altLang="en-US" sz="2800">
                <a:solidFill>
                  <a:srgbClr val="66FFFF"/>
                </a:solidFill>
                <a:latin typeface="Times New Roman" panose="02020603050405020304" pitchFamily="18" charset="0"/>
              </a:rPr>
              <a:t>从放大器输出端向放大器本身看入的交流等效电阻</a:t>
            </a:r>
            <a:r>
              <a:rPr lang="zh-CN" altLang="en-US" sz="2800">
                <a:solidFill>
                  <a:srgbClr val="FFFF00"/>
                </a:solidFill>
                <a:latin typeface="Times New Roman" panose="02020603050405020304" pitchFamily="18" charset="0"/>
              </a:rPr>
              <a:t>。</a:t>
            </a:r>
          </a:p>
        </p:txBody>
      </p:sp>
      <p:grpSp>
        <p:nvGrpSpPr>
          <p:cNvPr id="58372" name="Group 130">
            <a:extLst>
              <a:ext uri="{FF2B5EF4-FFF2-40B4-BE49-F238E27FC236}">
                <a16:creationId xmlns:a16="http://schemas.microsoft.com/office/drawing/2014/main" id="{8D8B79C6-FBBC-4EAA-8AC8-BD387C533670}"/>
              </a:ext>
            </a:extLst>
          </p:cNvPr>
          <p:cNvGrpSpPr>
            <a:grpSpLocks/>
          </p:cNvGrpSpPr>
          <p:nvPr/>
        </p:nvGrpSpPr>
        <p:grpSpPr bwMode="auto">
          <a:xfrm>
            <a:off x="971550" y="2933700"/>
            <a:ext cx="7162800" cy="4464050"/>
            <a:chOff x="612" y="1848"/>
            <a:chExt cx="4512" cy="2812"/>
          </a:xfrm>
        </p:grpSpPr>
        <p:sp>
          <p:nvSpPr>
            <p:cNvPr id="58376" name="Text Box 68">
              <a:extLst>
                <a:ext uri="{FF2B5EF4-FFF2-40B4-BE49-F238E27FC236}">
                  <a16:creationId xmlns:a16="http://schemas.microsoft.com/office/drawing/2014/main" id="{4DAE02EF-4761-4544-9F5D-5EBBA077D88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44" y="4240"/>
              <a:ext cx="4005" cy="4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66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FFFF00"/>
                </a:buClr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zh-CN" sz="2800" b="0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8377" name="Text Box 69">
              <a:extLst>
                <a:ext uri="{FF2B5EF4-FFF2-40B4-BE49-F238E27FC236}">
                  <a16:creationId xmlns:a16="http://schemas.microsoft.com/office/drawing/2014/main" id="{DB0C7F20-39C6-4FD1-BC79-11041AE9021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46" y="2905"/>
              <a:ext cx="583" cy="4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66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FFFF00"/>
                </a:buClr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0" i="1" u="none" strike="noStrike" kern="1200" cap="none" spc="0" normalizeH="0" baseline="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R</a:t>
              </a:r>
              <a:r>
                <a:rPr kumimoji="0" lang="en-US" altLang="zh-CN" sz="2800" b="0" i="0" u="none" strike="noStrike" kern="1200" cap="none" spc="0" normalizeH="0" baseline="-2500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L</a:t>
              </a:r>
              <a:endParaRPr kumimoji="0" lang="en-US" altLang="zh-CN" sz="2800" b="0" i="1" u="none" strike="noStrike" kern="1200" cap="none" spc="0" normalizeH="0" baseline="-2500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8378" name="Text Box 70">
              <a:extLst>
                <a:ext uri="{FF2B5EF4-FFF2-40B4-BE49-F238E27FC236}">
                  <a16:creationId xmlns:a16="http://schemas.microsoft.com/office/drawing/2014/main" id="{7F0D93E7-E516-4C9F-8637-6B403A46DF4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98" y="3894"/>
              <a:ext cx="641" cy="4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66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FFFF00"/>
                </a:buClr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0" i="1" u="none" strike="noStrike" kern="1200" cap="none" spc="0" normalizeH="0" baseline="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 R</a:t>
              </a:r>
              <a:r>
                <a:rPr kumimoji="0" lang="en-US" altLang="zh-CN" sz="2800" b="0" i="0" u="none" strike="noStrike" kern="1200" cap="none" spc="0" normalizeH="0" baseline="-2500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i</a:t>
              </a:r>
            </a:p>
          </p:txBody>
        </p:sp>
        <p:sp>
          <p:nvSpPr>
            <p:cNvPr id="58379" name="Line 71">
              <a:extLst>
                <a:ext uri="{FF2B5EF4-FFF2-40B4-BE49-F238E27FC236}">
                  <a16:creationId xmlns:a16="http://schemas.microsoft.com/office/drawing/2014/main" id="{A3D7A0DE-0A7E-409F-BB87-6A23E2CAE1F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61" y="3909"/>
              <a:ext cx="3463" cy="0"/>
            </a:xfrm>
            <a:prstGeom prst="line">
              <a:avLst/>
            </a:prstGeom>
            <a:noFill/>
            <a:ln w="38100">
              <a:solidFill>
                <a:srgbClr val="FF66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8380" name="Line 72">
              <a:extLst>
                <a:ext uri="{FF2B5EF4-FFF2-40B4-BE49-F238E27FC236}">
                  <a16:creationId xmlns:a16="http://schemas.microsoft.com/office/drawing/2014/main" id="{10A9D8DD-0D78-4CA0-91FB-5BA30994320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79" y="2373"/>
              <a:ext cx="1342" cy="0"/>
            </a:xfrm>
            <a:prstGeom prst="line">
              <a:avLst/>
            </a:prstGeom>
            <a:noFill/>
            <a:ln w="38100">
              <a:solidFill>
                <a:srgbClr val="FF66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8381" name="Line 73">
              <a:extLst>
                <a:ext uri="{FF2B5EF4-FFF2-40B4-BE49-F238E27FC236}">
                  <a16:creationId xmlns:a16="http://schemas.microsoft.com/office/drawing/2014/main" id="{78EC1098-5D0E-4FEC-B9A5-E12DB7B7489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03" y="2373"/>
              <a:ext cx="0" cy="1536"/>
            </a:xfrm>
            <a:prstGeom prst="line">
              <a:avLst/>
            </a:prstGeom>
            <a:noFill/>
            <a:ln w="38100">
              <a:solidFill>
                <a:srgbClr val="FF6600"/>
              </a:solidFill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8382" name="Line 74">
              <a:extLst>
                <a:ext uri="{FF2B5EF4-FFF2-40B4-BE49-F238E27FC236}">
                  <a16:creationId xmlns:a16="http://schemas.microsoft.com/office/drawing/2014/main" id="{75AB3C8D-6152-462E-A26F-B15DA496839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98" y="2389"/>
              <a:ext cx="0" cy="1520"/>
            </a:xfrm>
            <a:prstGeom prst="line">
              <a:avLst/>
            </a:prstGeom>
            <a:noFill/>
            <a:ln w="38100">
              <a:solidFill>
                <a:srgbClr val="FF6600"/>
              </a:solidFill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8383" name="Line 75">
              <a:extLst>
                <a:ext uri="{FF2B5EF4-FFF2-40B4-BE49-F238E27FC236}">
                  <a16:creationId xmlns:a16="http://schemas.microsoft.com/office/drawing/2014/main" id="{C8017E72-C800-4115-B118-B97185E897A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01" y="2389"/>
              <a:ext cx="1505" cy="0"/>
            </a:xfrm>
            <a:prstGeom prst="line">
              <a:avLst/>
            </a:prstGeom>
            <a:noFill/>
            <a:ln w="38100">
              <a:solidFill>
                <a:srgbClr val="FF66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8384" name="Line 76">
              <a:extLst>
                <a:ext uri="{FF2B5EF4-FFF2-40B4-BE49-F238E27FC236}">
                  <a16:creationId xmlns:a16="http://schemas.microsoft.com/office/drawing/2014/main" id="{546F8324-4652-46E3-BF89-8A38C2500A1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16" y="2318"/>
              <a:ext cx="326" cy="0"/>
            </a:xfrm>
            <a:prstGeom prst="line">
              <a:avLst/>
            </a:prstGeom>
            <a:noFill/>
            <a:ln w="38100">
              <a:solidFill>
                <a:srgbClr val="FF6600"/>
              </a:solidFill>
              <a:round/>
              <a:headEnd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8385" name="Line 77">
              <a:extLst>
                <a:ext uri="{FF2B5EF4-FFF2-40B4-BE49-F238E27FC236}">
                  <a16:creationId xmlns:a16="http://schemas.microsoft.com/office/drawing/2014/main" id="{7CEED0EE-F08A-49F4-85A4-98D8D2B33CF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90" y="2339"/>
              <a:ext cx="436" cy="0"/>
            </a:xfrm>
            <a:prstGeom prst="line">
              <a:avLst/>
            </a:prstGeom>
            <a:noFill/>
            <a:ln w="38100">
              <a:solidFill>
                <a:srgbClr val="FF6600"/>
              </a:solidFill>
              <a:round/>
              <a:headEnd type="stealth" w="med" len="lg"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8386" name="Text Box 78">
              <a:extLst>
                <a:ext uri="{FF2B5EF4-FFF2-40B4-BE49-F238E27FC236}">
                  <a16:creationId xmlns:a16="http://schemas.microsoft.com/office/drawing/2014/main" id="{E33EC34B-2FD8-4454-8B89-4E4CE3E1B70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14" y="2594"/>
              <a:ext cx="553" cy="4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66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FFFF00"/>
                </a:buClr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0" i="1" u="none" strike="noStrike" kern="1200" cap="none" spc="0" normalizeH="0" baseline="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R</a:t>
              </a:r>
              <a:r>
                <a:rPr kumimoji="0" lang="en-US" altLang="zh-CN" sz="2800" b="0" i="0" u="none" strike="noStrike" kern="1200" cap="none" spc="0" normalizeH="0" baseline="-2500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s</a:t>
              </a:r>
            </a:p>
          </p:txBody>
        </p:sp>
        <p:sp>
          <p:nvSpPr>
            <p:cNvPr id="58387" name="Text Box 79">
              <a:extLst>
                <a:ext uri="{FF2B5EF4-FFF2-40B4-BE49-F238E27FC236}">
                  <a16:creationId xmlns:a16="http://schemas.microsoft.com/office/drawing/2014/main" id="{1433A766-D5E9-42A7-A1BD-2EA161CAE9B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72" y="3312"/>
              <a:ext cx="526" cy="4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66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FFFF00"/>
                </a:buClr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0" i="0" u="none" strike="noStrike" kern="1200" cap="none" spc="0" normalizeH="0" baseline="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_</a:t>
              </a:r>
              <a:endParaRPr kumimoji="0" lang="en-US" altLang="zh-CN" sz="2800" b="0" i="0" u="none" strike="noStrike" kern="1200" cap="none" spc="0" normalizeH="0" baseline="-2500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8388" name="Text Box 80">
              <a:extLst>
                <a:ext uri="{FF2B5EF4-FFF2-40B4-BE49-F238E27FC236}">
                  <a16:creationId xmlns:a16="http://schemas.microsoft.com/office/drawing/2014/main" id="{B172FA3B-674A-4C81-8D89-E7D6FD131EF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09" y="2540"/>
              <a:ext cx="653" cy="4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66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FFFF00"/>
                </a:buClr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0" i="1" u="none" strike="noStrike" kern="1200" cap="none" spc="0" normalizeH="0" baseline="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R</a:t>
              </a:r>
              <a:r>
                <a:rPr kumimoji="0" lang="en-US" altLang="zh-CN" sz="2800" b="0" i="0" u="none" strike="noStrike" kern="1200" cap="none" spc="0" normalizeH="0" baseline="-2500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o</a:t>
              </a:r>
            </a:p>
          </p:txBody>
        </p:sp>
        <p:sp>
          <p:nvSpPr>
            <p:cNvPr id="58389" name="Text Box 81">
              <a:extLst>
                <a:ext uri="{FF2B5EF4-FFF2-40B4-BE49-F238E27FC236}">
                  <a16:creationId xmlns:a16="http://schemas.microsoft.com/office/drawing/2014/main" id="{8124F926-FBF1-403C-8060-D242C16DD34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33" y="2878"/>
              <a:ext cx="587" cy="50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66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FFFF00"/>
                </a:buClr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0" i="1" u="none" strike="noStrike" kern="1200" cap="none" spc="0" normalizeH="0" baseline="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R</a:t>
              </a:r>
              <a:r>
                <a:rPr kumimoji="0" lang="en-US" altLang="zh-CN" sz="2800" b="0" i="0" u="none" strike="noStrike" kern="1200" cap="none" spc="0" normalizeH="0" baseline="-2500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i</a:t>
              </a:r>
            </a:p>
          </p:txBody>
        </p:sp>
        <p:sp>
          <p:nvSpPr>
            <p:cNvPr id="58390" name="Text Box 82">
              <a:extLst>
                <a:ext uri="{FF2B5EF4-FFF2-40B4-BE49-F238E27FC236}">
                  <a16:creationId xmlns:a16="http://schemas.microsoft.com/office/drawing/2014/main" id="{83296916-F6AD-4B48-B157-BC117F116EB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72" y="3028"/>
              <a:ext cx="526" cy="4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66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FFFF00"/>
                </a:buClr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0" i="0" u="none" strike="noStrike" kern="1200" cap="none" spc="0" normalizeH="0" baseline="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+</a:t>
              </a:r>
              <a:endParaRPr kumimoji="0" lang="en-US" altLang="zh-CN" sz="2800" b="0" i="0" u="none" strike="noStrike" kern="1200" cap="none" spc="0" normalizeH="0" baseline="-2500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8391" name="Text Box 84">
              <a:extLst>
                <a:ext uri="{FF2B5EF4-FFF2-40B4-BE49-F238E27FC236}">
                  <a16:creationId xmlns:a16="http://schemas.microsoft.com/office/drawing/2014/main" id="{4CCDBF77-B807-4382-BE24-520D9CB1CF0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83" y="2341"/>
              <a:ext cx="508" cy="3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66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FFFF00"/>
                </a:buClr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0" i="0" u="none" strike="noStrike" kern="1200" cap="none" spc="0" normalizeH="0" baseline="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+</a:t>
              </a:r>
            </a:p>
          </p:txBody>
        </p:sp>
        <p:sp>
          <p:nvSpPr>
            <p:cNvPr id="58392" name="Text Box 85">
              <a:extLst>
                <a:ext uri="{FF2B5EF4-FFF2-40B4-BE49-F238E27FC236}">
                  <a16:creationId xmlns:a16="http://schemas.microsoft.com/office/drawing/2014/main" id="{E814970D-C941-4DC8-B370-5469FAC6B00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14" y="3443"/>
              <a:ext cx="526" cy="50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66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FFFF00"/>
                </a:buClr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0" i="0" u="none" strike="noStrike" kern="1200" cap="none" spc="0" normalizeH="0" baseline="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_</a:t>
              </a:r>
            </a:p>
          </p:txBody>
        </p:sp>
        <p:sp>
          <p:nvSpPr>
            <p:cNvPr id="58393" name="Text Box 86">
              <a:extLst>
                <a:ext uri="{FF2B5EF4-FFF2-40B4-BE49-F238E27FC236}">
                  <a16:creationId xmlns:a16="http://schemas.microsoft.com/office/drawing/2014/main" id="{2B0950F1-8257-4D3A-B4DC-9E820BA3A20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96" y="2268"/>
              <a:ext cx="524" cy="3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66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FFFF00"/>
                </a:buClr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0" i="0" u="none" strike="noStrike" kern="1200" cap="none" spc="0" normalizeH="0" baseline="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+</a:t>
              </a:r>
            </a:p>
          </p:txBody>
        </p:sp>
        <p:sp>
          <p:nvSpPr>
            <p:cNvPr id="58394" name="Text Box 87">
              <a:extLst>
                <a:ext uri="{FF2B5EF4-FFF2-40B4-BE49-F238E27FC236}">
                  <a16:creationId xmlns:a16="http://schemas.microsoft.com/office/drawing/2014/main" id="{71D5BF43-701E-434F-B255-D4442C2966A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34" y="3659"/>
              <a:ext cx="490" cy="4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66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FFFF00"/>
                </a:buClr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0" i="0" u="none" strike="noStrike" kern="1200" cap="none" spc="0" normalizeH="0" baseline="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_</a:t>
              </a:r>
            </a:p>
          </p:txBody>
        </p:sp>
        <p:sp>
          <p:nvSpPr>
            <p:cNvPr id="58395" name="Line 88">
              <a:extLst>
                <a:ext uri="{FF2B5EF4-FFF2-40B4-BE49-F238E27FC236}">
                  <a16:creationId xmlns:a16="http://schemas.microsoft.com/office/drawing/2014/main" id="{B88B4F97-2C89-41E1-82F4-8D5DF0C00F9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61" y="2373"/>
              <a:ext cx="0" cy="1536"/>
            </a:xfrm>
            <a:prstGeom prst="line">
              <a:avLst/>
            </a:prstGeom>
            <a:noFill/>
            <a:ln w="38100">
              <a:solidFill>
                <a:srgbClr val="FF66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58396" name="Group 89">
              <a:extLst>
                <a:ext uri="{FF2B5EF4-FFF2-40B4-BE49-F238E27FC236}">
                  <a16:creationId xmlns:a16="http://schemas.microsoft.com/office/drawing/2014/main" id="{19231067-3438-4D19-86C4-7D1B27CDE92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17" y="2962"/>
              <a:ext cx="609" cy="439"/>
              <a:chOff x="1437" y="1466"/>
              <a:chExt cx="609" cy="502"/>
            </a:xfrm>
          </p:grpSpPr>
          <p:sp>
            <p:nvSpPr>
              <p:cNvPr id="58433" name="Text Box 90">
                <a:extLst>
                  <a:ext uri="{FF2B5EF4-FFF2-40B4-BE49-F238E27FC236}">
                    <a16:creationId xmlns:a16="http://schemas.microsoft.com/office/drawing/2014/main" id="{1B9D817F-2210-4193-B61B-3A8B51071A7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437" y="1466"/>
                <a:ext cx="609" cy="50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FF66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rgbClr val="FFFF00"/>
                  </a:buClr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just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800" b="0" i="1" u="none" strike="noStrike" kern="1200" cap="none" spc="0" normalizeH="0" baseline="0" noProof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U</a:t>
                </a:r>
                <a:r>
                  <a:rPr kumimoji="0" lang="en-US" altLang="zh-CN" sz="2800" b="0" i="0" u="none" strike="noStrike" kern="1200" cap="none" spc="0" normalizeH="0" baseline="-25000" noProof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i</a:t>
                </a:r>
              </a:p>
            </p:txBody>
          </p:sp>
          <p:sp>
            <p:nvSpPr>
              <p:cNvPr id="58434" name="Oval 91">
                <a:extLst>
                  <a:ext uri="{FF2B5EF4-FFF2-40B4-BE49-F238E27FC236}">
                    <a16:creationId xmlns:a16="http://schemas.microsoft.com/office/drawing/2014/main" id="{22CC029E-6977-46A8-8F45-23B5140AA0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97" y="1503"/>
                <a:ext cx="19" cy="42"/>
              </a:xfrm>
              <a:prstGeom prst="ellipse">
                <a:avLst/>
              </a:prstGeom>
              <a:solidFill>
                <a:srgbClr val="FFFF00"/>
              </a:solidFill>
              <a:ln w="9525">
                <a:solidFill>
                  <a:srgbClr val="FF66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rgbClr val="FFFF00"/>
                  </a:buClr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58397" name="Rectangle 92">
              <a:extLst>
                <a:ext uri="{FF2B5EF4-FFF2-40B4-BE49-F238E27FC236}">
                  <a16:creationId xmlns:a16="http://schemas.microsoft.com/office/drawing/2014/main" id="{6EE3C546-7E08-4A56-8FD5-0361FC31F9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94" y="2722"/>
              <a:ext cx="129" cy="286"/>
            </a:xfrm>
            <a:prstGeom prst="rect">
              <a:avLst/>
            </a:prstGeom>
            <a:gradFill rotWithShape="1">
              <a:gsLst>
                <a:gs pos="0">
                  <a:srgbClr val="762F00"/>
                </a:gs>
                <a:gs pos="50000">
                  <a:srgbClr val="FF6600"/>
                </a:gs>
                <a:gs pos="100000">
                  <a:srgbClr val="762F0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>
                  <a:solidFill>
                    <a:srgbClr val="FF66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FFFF00"/>
                </a:buClr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8398" name="Oval 93">
              <a:extLst>
                <a:ext uri="{FF2B5EF4-FFF2-40B4-BE49-F238E27FC236}">
                  <a16:creationId xmlns:a16="http://schemas.microsoft.com/office/drawing/2014/main" id="{0C3714B0-734F-4344-9407-96CB3C9B42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16" y="3304"/>
              <a:ext cx="272" cy="236"/>
            </a:xfrm>
            <a:prstGeom prst="ellipse">
              <a:avLst/>
            </a:prstGeom>
            <a:noFill/>
            <a:ln w="38100">
              <a:solidFill>
                <a:srgbClr val="FF66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FFFF00"/>
                </a:buClr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58399" name="Group 94">
              <a:extLst>
                <a:ext uri="{FF2B5EF4-FFF2-40B4-BE49-F238E27FC236}">
                  <a16:creationId xmlns:a16="http://schemas.microsoft.com/office/drawing/2014/main" id="{1A540117-7C5B-4AB7-A653-DB4A35F180D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580" y="3275"/>
              <a:ext cx="676" cy="439"/>
              <a:chOff x="2444" y="1946"/>
              <a:chExt cx="676" cy="502"/>
            </a:xfrm>
          </p:grpSpPr>
          <p:sp>
            <p:nvSpPr>
              <p:cNvPr id="58431" name="Text Box 95">
                <a:extLst>
                  <a:ext uri="{FF2B5EF4-FFF2-40B4-BE49-F238E27FC236}">
                    <a16:creationId xmlns:a16="http://schemas.microsoft.com/office/drawing/2014/main" id="{94D53D59-78BB-4648-B309-BBE045BC1E0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444" y="1946"/>
                <a:ext cx="676" cy="50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FF66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rgbClr val="FFFF00"/>
                  </a:buClr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just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800" b="0" i="1" u="none" strike="noStrike" kern="1200" cap="none" spc="0" normalizeH="0" baseline="0" noProof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U</a:t>
                </a:r>
                <a:r>
                  <a:rPr kumimoji="0" lang="en-US" altLang="zh-CN" sz="2800" b="0" i="0" u="none" strike="noStrike" kern="1200" cap="none" spc="0" normalizeH="0" baseline="-25000" noProof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oo</a:t>
                </a:r>
              </a:p>
            </p:txBody>
          </p:sp>
          <p:sp>
            <p:nvSpPr>
              <p:cNvPr id="58432" name="Oval 96">
                <a:extLst>
                  <a:ext uri="{FF2B5EF4-FFF2-40B4-BE49-F238E27FC236}">
                    <a16:creationId xmlns:a16="http://schemas.microsoft.com/office/drawing/2014/main" id="{FD8FD36E-4AD4-4C16-B094-4E116ACEC6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2592" y="1951"/>
                <a:ext cx="48" cy="65"/>
              </a:xfrm>
              <a:prstGeom prst="ellipse">
                <a:avLst/>
              </a:prstGeom>
              <a:solidFill>
                <a:srgbClr val="FFFF00"/>
              </a:solidFill>
              <a:ln w="9525">
                <a:solidFill>
                  <a:srgbClr val="FF66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rgbClr val="FFFF00"/>
                  </a:buClr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</p:grpSp>
        <p:grpSp>
          <p:nvGrpSpPr>
            <p:cNvPr id="58400" name="Group 97">
              <a:extLst>
                <a:ext uri="{FF2B5EF4-FFF2-40B4-BE49-F238E27FC236}">
                  <a16:creationId xmlns:a16="http://schemas.microsoft.com/office/drawing/2014/main" id="{F5C0E386-82E8-4D48-BE34-C90E54AF0E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79" y="3191"/>
              <a:ext cx="605" cy="439"/>
              <a:chOff x="499" y="1802"/>
              <a:chExt cx="605" cy="502"/>
            </a:xfrm>
          </p:grpSpPr>
          <p:sp>
            <p:nvSpPr>
              <p:cNvPr id="58429" name="Text Box 98">
                <a:extLst>
                  <a:ext uri="{FF2B5EF4-FFF2-40B4-BE49-F238E27FC236}">
                    <a16:creationId xmlns:a16="http://schemas.microsoft.com/office/drawing/2014/main" id="{2AF3441D-06C4-479B-84C9-114945900A0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99" y="1802"/>
                <a:ext cx="605" cy="50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FF66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rgbClr val="FFFF00"/>
                  </a:buClr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just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800" b="0" i="1" u="none" strike="noStrike" kern="1200" cap="none" spc="0" normalizeH="0" baseline="0" noProof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U</a:t>
                </a:r>
                <a:r>
                  <a:rPr kumimoji="0" lang="en-US" altLang="zh-CN" sz="2800" b="0" i="0" u="none" strike="noStrike" kern="1200" cap="none" spc="0" normalizeH="0" baseline="-25000" noProof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s</a:t>
                </a:r>
              </a:p>
            </p:txBody>
          </p:sp>
          <p:sp>
            <p:nvSpPr>
              <p:cNvPr id="58430" name="Oval 99">
                <a:extLst>
                  <a:ext uri="{FF2B5EF4-FFF2-40B4-BE49-F238E27FC236}">
                    <a16:creationId xmlns:a16="http://schemas.microsoft.com/office/drawing/2014/main" id="{E9499056-232F-4A53-BF04-489A65D3A9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8" y="1832"/>
                <a:ext cx="37" cy="39"/>
              </a:xfrm>
              <a:prstGeom prst="ellipse">
                <a:avLst/>
              </a:prstGeom>
              <a:solidFill>
                <a:srgbClr val="FFFF00"/>
              </a:solidFill>
              <a:ln w="9525">
                <a:solidFill>
                  <a:srgbClr val="FF66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rgbClr val="FFFF00"/>
                  </a:buClr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58401" name="Line 100">
              <a:extLst>
                <a:ext uri="{FF2B5EF4-FFF2-40B4-BE49-F238E27FC236}">
                  <a16:creationId xmlns:a16="http://schemas.microsoft.com/office/drawing/2014/main" id="{FFF1BA17-819C-40D2-8144-483C9C9FB89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56" y="3773"/>
              <a:ext cx="0" cy="320"/>
            </a:xfrm>
            <a:prstGeom prst="line">
              <a:avLst/>
            </a:prstGeom>
            <a:noFill/>
            <a:ln w="38100">
              <a:solidFill>
                <a:srgbClr val="FF66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8402" name="Line 101">
              <a:extLst>
                <a:ext uri="{FF2B5EF4-FFF2-40B4-BE49-F238E27FC236}">
                  <a16:creationId xmlns:a16="http://schemas.microsoft.com/office/drawing/2014/main" id="{EE71C86D-A6A3-411F-8F61-FC8E4C72699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69" y="3773"/>
              <a:ext cx="295" cy="0"/>
            </a:xfrm>
            <a:prstGeom prst="line">
              <a:avLst/>
            </a:prstGeom>
            <a:noFill/>
            <a:ln w="38100">
              <a:solidFill>
                <a:srgbClr val="FF6600"/>
              </a:solidFill>
              <a:round/>
              <a:headEnd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8403" name="Line 102">
              <a:extLst>
                <a:ext uri="{FF2B5EF4-FFF2-40B4-BE49-F238E27FC236}">
                  <a16:creationId xmlns:a16="http://schemas.microsoft.com/office/drawing/2014/main" id="{2DE0E96D-7308-4DE7-8A92-61F30552584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06" y="2389"/>
              <a:ext cx="0" cy="1520"/>
            </a:xfrm>
            <a:prstGeom prst="line">
              <a:avLst/>
            </a:prstGeom>
            <a:noFill/>
            <a:ln w="38100">
              <a:solidFill>
                <a:srgbClr val="FF66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8404" name="Line 105">
              <a:extLst>
                <a:ext uri="{FF2B5EF4-FFF2-40B4-BE49-F238E27FC236}">
                  <a16:creationId xmlns:a16="http://schemas.microsoft.com/office/drawing/2014/main" id="{4B3B67B3-2C0E-4493-B418-1D6D901A494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29" y="3909"/>
              <a:ext cx="0" cy="287"/>
            </a:xfrm>
            <a:prstGeom prst="line">
              <a:avLst/>
            </a:prstGeom>
            <a:noFill/>
            <a:ln w="38100">
              <a:solidFill>
                <a:srgbClr val="FF6600"/>
              </a:solidFill>
              <a:round/>
              <a:headEnd type="oval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8405" name="Line 106">
              <a:extLst>
                <a:ext uri="{FF2B5EF4-FFF2-40B4-BE49-F238E27FC236}">
                  <a16:creationId xmlns:a16="http://schemas.microsoft.com/office/drawing/2014/main" id="{F0F06DC2-9270-44A9-A14F-4EEB0C11854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84" y="4198"/>
              <a:ext cx="308" cy="0"/>
            </a:xfrm>
            <a:prstGeom prst="line">
              <a:avLst/>
            </a:prstGeom>
            <a:noFill/>
            <a:ln w="76200">
              <a:solidFill>
                <a:srgbClr val="FF66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58406" name="Group 107">
              <a:extLst>
                <a:ext uri="{FF2B5EF4-FFF2-40B4-BE49-F238E27FC236}">
                  <a16:creationId xmlns:a16="http://schemas.microsoft.com/office/drawing/2014/main" id="{A6D3F5E7-E6F7-41C7-BF38-361E39804B9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63" y="1997"/>
              <a:ext cx="597" cy="439"/>
              <a:chOff x="3483" y="458"/>
              <a:chExt cx="597" cy="502"/>
            </a:xfrm>
          </p:grpSpPr>
          <p:sp>
            <p:nvSpPr>
              <p:cNvPr id="58427" name="Text Box 108">
                <a:extLst>
                  <a:ext uri="{FF2B5EF4-FFF2-40B4-BE49-F238E27FC236}">
                    <a16:creationId xmlns:a16="http://schemas.microsoft.com/office/drawing/2014/main" id="{52E0A338-91E5-4D29-BC15-69DD0A03786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483" y="458"/>
                <a:ext cx="597" cy="50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FF66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rgbClr val="FFFF00"/>
                  </a:buClr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just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800" b="0" i="1" u="none" strike="noStrike" kern="1200" cap="none" spc="0" normalizeH="0" baseline="0" noProof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I</a:t>
                </a:r>
                <a:r>
                  <a:rPr kumimoji="0" lang="en-US" altLang="zh-CN" sz="2800" b="0" i="0" u="none" strike="noStrike" kern="1200" cap="none" spc="0" normalizeH="0" baseline="-25000" noProof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o</a:t>
                </a:r>
              </a:p>
            </p:txBody>
          </p:sp>
          <p:sp>
            <p:nvSpPr>
              <p:cNvPr id="58428" name="Oval 109">
                <a:extLst>
                  <a:ext uri="{FF2B5EF4-FFF2-40B4-BE49-F238E27FC236}">
                    <a16:creationId xmlns:a16="http://schemas.microsoft.com/office/drawing/2014/main" id="{095A9FAC-AE7D-402C-BEED-8AF626578D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94" y="495"/>
                <a:ext cx="24" cy="44"/>
              </a:xfrm>
              <a:prstGeom prst="ellipse">
                <a:avLst/>
              </a:prstGeom>
              <a:solidFill>
                <a:srgbClr val="FFFF00"/>
              </a:solidFill>
              <a:ln w="9525">
                <a:solidFill>
                  <a:srgbClr val="FF66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rgbClr val="FFFF00"/>
                  </a:buClr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</p:grpSp>
        <p:grpSp>
          <p:nvGrpSpPr>
            <p:cNvPr id="58407" name="Group 110">
              <a:extLst>
                <a:ext uri="{FF2B5EF4-FFF2-40B4-BE49-F238E27FC236}">
                  <a16:creationId xmlns:a16="http://schemas.microsoft.com/office/drawing/2014/main" id="{EEFAD6A8-CA4F-4099-B307-35CD1A240C6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36" y="1974"/>
              <a:ext cx="604" cy="439"/>
              <a:chOff x="1728" y="192"/>
              <a:chExt cx="604" cy="502"/>
            </a:xfrm>
          </p:grpSpPr>
          <p:sp>
            <p:nvSpPr>
              <p:cNvPr id="58425" name="Text Box 111">
                <a:extLst>
                  <a:ext uri="{FF2B5EF4-FFF2-40B4-BE49-F238E27FC236}">
                    <a16:creationId xmlns:a16="http://schemas.microsoft.com/office/drawing/2014/main" id="{7E3918D3-3F07-42A8-A90B-D2488EAEC7C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28" y="192"/>
                <a:ext cx="604" cy="50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FF66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rgbClr val="FFFF00"/>
                  </a:buClr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just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800" b="0" i="1" u="none" strike="noStrike" kern="1200" cap="none" spc="0" normalizeH="0" baseline="0" noProof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I</a:t>
                </a:r>
                <a:r>
                  <a:rPr kumimoji="0" lang="en-US" altLang="zh-CN" sz="2800" b="0" i="0" u="none" strike="noStrike" kern="1200" cap="none" spc="0" normalizeH="0" baseline="-25000" noProof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i</a:t>
                </a:r>
              </a:p>
            </p:txBody>
          </p:sp>
          <p:sp>
            <p:nvSpPr>
              <p:cNvPr id="58426" name="Oval 112">
                <a:extLst>
                  <a:ext uri="{FF2B5EF4-FFF2-40B4-BE49-F238E27FC236}">
                    <a16:creationId xmlns:a16="http://schemas.microsoft.com/office/drawing/2014/main" id="{CFA3B0B2-1E98-4E27-970E-445FA6ED12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24" y="240"/>
                <a:ext cx="29" cy="36"/>
              </a:xfrm>
              <a:prstGeom prst="ellipse">
                <a:avLst/>
              </a:prstGeom>
              <a:solidFill>
                <a:srgbClr val="FFFF00"/>
              </a:solidFill>
              <a:ln w="9525">
                <a:solidFill>
                  <a:srgbClr val="FF66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rgbClr val="FFFF00"/>
                  </a:buClr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58408" name="Oval 113">
              <a:extLst>
                <a:ext uri="{FF2B5EF4-FFF2-40B4-BE49-F238E27FC236}">
                  <a16:creationId xmlns:a16="http://schemas.microsoft.com/office/drawing/2014/main" id="{3444A6D7-BC4C-470D-811A-57DC353790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53" y="3279"/>
              <a:ext cx="313" cy="253"/>
            </a:xfrm>
            <a:prstGeom prst="ellipse">
              <a:avLst/>
            </a:prstGeom>
            <a:noFill/>
            <a:ln w="38100">
              <a:solidFill>
                <a:srgbClr val="FF66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FFFF00"/>
                </a:buClr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8409" name="Rectangle 114">
              <a:extLst>
                <a:ext uri="{FF2B5EF4-FFF2-40B4-BE49-F238E27FC236}">
                  <a16:creationId xmlns:a16="http://schemas.microsoft.com/office/drawing/2014/main" id="{A0D3A802-7B56-405E-B57C-E895D0F73F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07" y="2152"/>
              <a:ext cx="1402" cy="1862"/>
            </a:xfrm>
            <a:prstGeom prst="rect">
              <a:avLst/>
            </a:prstGeom>
            <a:noFill/>
            <a:ln w="38100">
              <a:solidFill>
                <a:srgbClr val="66FF33"/>
              </a:solidFill>
              <a:prstDash val="sysDot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FFFF00"/>
                </a:buClr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8410" name="Rectangle 115">
              <a:extLst>
                <a:ext uri="{FF2B5EF4-FFF2-40B4-BE49-F238E27FC236}">
                  <a16:creationId xmlns:a16="http://schemas.microsoft.com/office/drawing/2014/main" id="{42E6BF97-231C-41D5-B053-D5CEB0E5EF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34" y="2152"/>
              <a:ext cx="898" cy="1899"/>
            </a:xfrm>
            <a:prstGeom prst="rect">
              <a:avLst/>
            </a:prstGeom>
            <a:noFill/>
            <a:ln w="38100">
              <a:solidFill>
                <a:srgbClr val="66FF33"/>
              </a:solidFill>
              <a:prstDash val="sysDot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FFFF00"/>
                </a:buClr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8411" name="Rectangle 116">
              <a:extLst>
                <a:ext uri="{FF2B5EF4-FFF2-40B4-BE49-F238E27FC236}">
                  <a16:creationId xmlns:a16="http://schemas.microsoft.com/office/drawing/2014/main" id="{74F92E7F-0CB1-4DFE-9E24-7694B505A3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7" y="2170"/>
              <a:ext cx="775" cy="1836"/>
            </a:xfrm>
            <a:prstGeom prst="rect">
              <a:avLst/>
            </a:prstGeom>
            <a:noFill/>
            <a:ln w="38100">
              <a:solidFill>
                <a:srgbClr val="66FF33"/>
              </a:solidFill>
              <a:prstDash val="sysDot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FFFF00"/>
                </a:buClr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8412" name="Text Box 117">
              <a:extLst>
                <a:ext uri="{FF2B5EF4-FFF2-40B4-BE49-F238E27FC236}">
                  <a16:creationId xmlns:a16="http://schemas.microsoft.com/office/drawing/2014/main" id="{57E12FFC-32A6-45F2-8FA0-5E3EEDD6DEE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89" y="2986"/>
              <a:ext cx="517" cy="39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66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FFFF00"/>
                </a:buClr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0" i="0" u="none" strike="noStrike" kern="1200" cap="none" spc="0" normalizeH="0" baseline="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+</a:t>
              </a:r>
            </a:p>
          </p:txBody>
        </p:sp>
        <p:sp>
          <p:nvSpPr>
            <p:cNvPr id="58413" name="Text Box 118">
              <a:extLst>
                <a:ext uri="{FF2B5EF4-FFF2-40B4-BE49-F238E27FC236}">
                  <a16:creationId xmlns:a16="http://schemas.microsoft.com/office/drawing/2014/main" id="{6B86B86D-17BE-4F22-A1F6-11DE99CF644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85" y="3343"/>
              <a:ext cx="505" cy="3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66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FFFF00"/>
                </a:buClr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0" i="0" u="none" strike="noStrike" kern="1200" cap="none" spc="0" normalizeH="0" baseline="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_</a:t>
              </a:r>
            </a:p>
          </p:txBody>
        </p:sp>
        <p:sp>
          <p:nvSpPr>
            <p:cNvPr id="58414" name="Text Box 119">
              <a:extLst>
                <a:ext uri="{FF2B5EF4-FFF2-40B4-BE49-F238E27FC236}">
                  <a16:creationId xmlns:a16="http://schemas.microsoft.com/office/drawing/2014/main" id="{81174BFA-B66C-4E1E-9ADF-EFC3CC80881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99" y="2366"/>
              <a:ext cx="544" cy="40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66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FFFF00"/>
                </a:buClr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0" i="0" u="none" strike="noStrike" kern="1200" cap="none" spc="0" normalizeH="0" baseline="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+</a:t>
              </a:r>
            </a:p>
          </p:txBody>
        </p:sp>
        <p:sp>
          <p:nvSpPr>
            <p:cNvPr id="58415" name="Text Box 120">
              <a:extLst>
                <a:ext uri="{FF2B5EF4-FFF2-40B4-BE49-F238E27FC236}">
                  <a16:creationId xmlns:a16="http://schemas.microsoft.com/office/drawing/2014/main" id="{95C9F809-0246-4E11-9BE1-C32144C6B32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22" y="3339"/>
              <a:ext cx="502" cy="4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66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FFFF00"/>
                </a:buClr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0" i="0" u="none" strike="noStrike" kern="1200" cap="none" spc="0" normalizeH="0" baseline="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_</a:t>
              </a:r>
            </a:p>
          </p:txBody>
        </p:sp>
        <p:grpSp>
          <p:nvGrpSpPr>
            <p:cNvPr id="58416" name="Group 121">
              <a:extLst>
                <a:ext uri="{FF2B5EF4-FFF2-40B4-BE49-F238E27FC236}">
                  <a16:creationId xmlns:a16="http://schemas.microsoft.com/office/drawing/2014/main" id="{F219C181-102D-429F-A181-D0C6855DBDE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41" y="2897"/>
              <a:ext cx="619" cy="439"/>
              <a:chOff x="3461" y="1392"/>
              <a:chExt cx="619" cy="502"/>
            </a:xfrm>
          </p:grpSpPr>
          <p:sp>
            <p:nvSpPr>
              <p:cNvPr id="58423" name="Text Box 122">
                <a:extLst>
                  <a:ext uri="{FF2B5EF4-FFF2-40B4-BE49-F238E27FC236}">
                    <a16:creationId xmlns:a16="http://schemas.microsoft.com/office/drawing/2014/main" id="{74AB4145-E8E2-4C8E-B8BE-D0C72BE828E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461" y="1392"/>
                <a:ext cx="619" cy="50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FF66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rgbClr val="FFFF00"/>
                  </a:buClr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just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800" b="0" i="1" u="none" strike="noStrike" kern="1200" cap="none" spc="0" normalizeH="0" baseline="0" noProof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U</a:t>
                </a:r>
                <a:r>
                  <a:rPr kumimoji="0" lang="en-US" altLang="zh-CN" sz="2800" b="0" i="0" u="none" strike="noStrike" kern="1200" cap="none" spc="0" normalizeH="0" baseline="-25000" noProof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o</a:t>
                </a:r>
              </a:p>
            </p:txBody>
          </p:sp>
          <p:sp>
            <p:nvSpPr>
              <p:cNvPr id="58424" name="Oval 123">
                <a:extLst>
                  <a:ext uri="{FF2B5EF4-FFF2-40B4-BE49-F238E27FC236}">
                    <a16:creationId xmlns:a16="http://schemas.microsoft.com/office/drawing/2014/main" id="{8030970A-D1A5-4632-9C88-43D2A43124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7" y="1425"/>
                <a:ext cx="31" cy="39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FF66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rgbClr val="FFFF00"/>
                  </a:buClr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58417" name="Text Box 124">
              <a:extLst>
                <a:ext uri="{FF2B5EF4-FFF2-40B4-BE49-F238E27FC236}">
                  <a16:creationId xmlns:a16="http://schemas.microsoft.com/office/drawing/2014/main" id="{208CB9DD-E985-4F68-972D-FB02FE4E8F1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2" y="1848"/>
              <a:ext cx="858" cy="3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66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FFFF00"/>
                </a:buClr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0" i="0" u="none" strike="noStrike" kern="1200" cap="none" spc="0" normalizeH="0" baseline="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信号源</a:t>
              </a:r>
            </a:p>
          </p:txBody>
        </p:sp>
        <p:sp>
          <p:nvSpPr>
            <p:cNvPr id="58418" name="Text Box 125">
              <a:extLst>
                <a:ext uri="{FF2B5EF4-FFF2-40B4-BE49-F238E27FC236}">
                  <a16:creationId xmlns:a16="http://schemas.microsoft.com/office/drawing/2014/main" id="{108CB880-5964-4C83-91AF-85B63CB4EAE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08" y="1849"/>
              <a:ext cx="979" cy="3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66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FFFF00"/>
                </a:buClr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0" i="0" u="none" strike="noStrike" kern="1200" cap="none" spc="0" normalizeH="0" baseline="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放大器</a:t>
              </a:r>
            </a:p>
          </p:txBody>
        </p:sp>
        <p:sp>
          <p:nvSpPr>
            <p:cNvPr id="58419" name="Text Box 126">
              <a:extLst>
                <a:ext uri="{FF2B5EF4-FFF2-40B4-BE49-F238E27FC236}">
                  <a16:creationId xmlns:a16="http://schemas.microsoft.com/office/drawing/2014/main" id="{7EB1807E-DCB8-4F55-A285-9100A2BFFA2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29" y="1850"/>
              <a:ext cx="736" cy="3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66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FFFF00"/>
                </a:buClr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0" i="0" u="none" strike="noStrike" kern="1200" cap="none" spc="0" normalizeH="0" baseline="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负载</a:t>
              </a:r>
            </a:p>
          </p:txBody>
        </p:sp>
        <p:sp>
          <p:nvSpPr>
            <p:cNvPr id="58420" name="Rectangle 127">
              <a:extLst>
                <a:ext uri="{FF2B5EF4-FFF2-40B4-BE49-F238E27FC236}">
                  <a16:creationId xmlns:a16="http://schemas.microsoft.com/office/drawing/2014/main" id="{7C35C85A-26FE-4407-8B31-8BC0707481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27" y="2896"/>
              <a:ext cx="129" cy="286"/>
            </a:xfrm>
            <a:prstGeom prst="rect">
              <a:avLst/>
            </a:prstGeom>
            <a:gradFill rotWithShape="1">
              <a:gsLst>
                <a:gs pos="0">
                  <a:srgbClr val="762F00"/>
                </a:gs>
                <a:gs pos="50000">
                  <a:srgbClr val="FF6600"/>
                </a:gs>
                <a:gs pos="100000">
                  <a:srgbClr val="762F0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>
                  <a:solidFill>
                    <a:srgbClr val="FF66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FFFF00"/>
                </a:buClr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8421" name="Rectangle 128">
              <a:extLst>
                <a:ext uri="{FF2B5EF4-FFF2-40B4-BE49-F238E27FC236}">
                  <a16:creationId xmlns:a16="http://schemas.microsoft.com/office/drawing/2014/main" id="{2A61D2B9-681B-4201-9E2C-AEB543D845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22" y="2647"/>
              <a:ext cx="129" cy="287"/>
            </a:xfrm>
            <a:prstGeom prst="rect">
              <a:avLst/>
            </a:prstGeom>
            <a:gradFill rotWithShape="1">
              <a:gsLst>
                <a:gs pos="0">
                  <a:srgbClr val="762F00"/>
                </a:gs>
                <a:gs pos="50000">
                  <a:srgbClr val="FF6600"/>
                </a:gs>
                <a:gs pos="100000">
                  <a:srgbClr val="762F0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>
                  <a:solidFill>
                    <a:srgbClr val="FF66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FFFF00"/>
                </a:buClr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8422" name="Rectangle 129">
              <a:extLst>
                <a:ext uri="{FF2B5EF4-FFF2-40B4-BE49-F238E27FC236}">
                  <a16:creationId xmlns:a16="http://schemas.microsoft.com/office/drawing/2014/main" id="{48042544-093D-491E-BA38-AA676C752F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25" y="2920"/>
              <a:ext cx="129" cy="287"/>
            </a:xfrm>
            <a:prstGeom prst="rect">
              <a:avLst/>
            </a:prstGeom>
            <a:gradFill rotWithShape="1">
              <a:gsLst>
                <a:gs pos="0">
                  <a:srgbClr val="762F00"/>
                </a:gs>
                <a:gs pos="50000">
                  <a:srgbClr val="FF6600"/>
                </a:gs>
                <a:gs pos="100000">
                  <a:srgbClr val="762F0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>
                  <a:solidFill>
                    <a:srgbClr val="FF66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FFFF00"/>
                </a:buClr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172163" name="Text Box 131">
            <a:extLst>
              <a:ext uri="{FF2B5EF4-FFF2-40B4-BE49-F238E27FC236}">
                <a16:creationId xmlns:a16="http://schemas.microsoft.com/office/drawing/2014/main" id="{B741480F-FDFE-4BA2-B56B-640B733A22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92838" y="6338888"/>
            <a:ext cx="74612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FF00"/>
              </a:buClr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1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R</a:t>
            </a:r>
            <a:r>
              <a:rPr kumimoji="0" lang="en-US" altLang="zh-CN" sz="2800" b="1" i="0" u="none" strike="noStrike" kern="1200" cap="none" spc="0" normalizeH="0" baseline="-2500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o</a:t>
            </a:r>
          </a:p>
        </p:txBody>
      </p:sp>
      <p:sp>
        <p:nvSpPr>
          <p:cNvPr id="172164" name="Line 132">
            <a:extLst>
              <a:ext uri="{FF2B5EF4-FFF2-40B4-BE49-F238E27FC236}">
                <a16:creationId xmlns:a16="http://schemas.microsoft.com/office/drawing/2014/main" id="{C8959F66-FAB5-4195-A64C-816EF793328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102350" y="5949950"/>
            <a:ext cx="0" cy="539750"/>
          </a:xfrm>
          <a:prstGeom prst="line">
            <a:avLst/>
          </a:prstGeom>
          <a:noFill/>
          <a:ln w="57150">
            <a:solidFill>
              <a:srgbClr val="66FF3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72165" name="Line 133">
            <a:extLst>
              <a:ext uri="{FF2B5EF4-FFF2-40B4-BE49-F238E27FC236}">
                <a16:creationId xmlns:a16="http://schemas.microsoft.com/office/drawing/2014/main" id="{8BCB555F-3121-42D0-A4C0-C2DD65E1620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741988" y="5949950"/>
            <a:ext cx="360362" cy="0"/>
          </a:xfrm>
          <a:prstGeom prst="line">
            <a:avLst/>
          </a:prstGeom>
          <a:noFill/>
          <a:ln w="57150">
            <a:solidFill>
              <a:srgbClr val="66FF33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20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20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20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720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500"/>
                                        <p:tgtEl>
                                          <p:spTgt spid="172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1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3" dur="500"/>
                                        <p:tgtEl>
                                          <p:spTgt spid="172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27" dur="500"/>
                                        <p:tgtEl>
                                          <p:spTgt spid="172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2035" grpId="0" build="p" autoUpdateAnimBg="0"/>
      <p:bldP spid="17216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394" name="Group 52">
            <a:extLst>
              <a:ext uri="{FF2B5EF4-FFF2-40B4-BE49-F238E27FC236}">
                <a16:creationId xmlns:a16="http://schemas.microsoft.com/office/drawing/2014/main" id="{BBCF08DA-5A5F-42EF-A8FC-40D885941F6D}"/>
              </a:ext>
            </a:extLst>
          </p:cNvPr>
          <p:cNvGrpSpPr>
            <a:grpSpLocks/>
          </p:cNvGrpSpPr>
          <p:nvPr/>
        </p:nvGrpSpPr>
        <p:grpSpPr bwMode="auto">
          <a:xfrm>
            <a:off x="746125" y="1854200"/>
            <a:ext cx="6318250" cy="2971800"/>
            <a:chOff x="470" y="1168"/>
            <a:chExt cx="3980" cy="1872"/>
          </a:xfrm>
        </p:grpSpPr>
        <p:sp>
          <p:nvSpPr>
            <p:cNvPr id="59411" name="Rectangle 3">
              <a:extLst>
                <a:ext uri="{FF2B5EF4-FFF2-40B4-BE49-F238E27FC236}">
                  <a16:creationId xmlns:a16="http://schemas.microsoft.com/office/drawing/2014/main" id="{44313216-F029-4DB9-9FA0-6E8FE605CC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61" y="1168"/>
              <a:ext cx="1700" cy="1386"/>
            </a:xfrm>
            <a:prstGeom prst="rect">
              <a:avLst/>
            </a:prstGeom>
            <a:solidFill>
              <a:srgbClr val="3366FF"/>
            </a:solidFill>
            <a:ln w="38100">
              <a:solidFill>
                <a:srgbClr val="66FF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FFFF00"/>
                </a:buClr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9412" name="Line 4">
              <a:extLst>
                <a:ext uri="{FF2B5EF4-FFF2-40B4-BE49-F238E27FC236}">
                  <a16:creationId xmlns:a16="http://schemas.microsoft.com/office/drawing/2014/main" id="{FEC0439A-8DD6-44A6-BD20-CDF9C78ABA2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68" y="1307"/>
              <a:ext cx="1143" cy="0"/>
            </a:xfrm>
            <a:prstGeom prst="line">
              <a:avLst/>
            </a:prstGeom>
            <a:noFill/>
            <a:ln w="38100">
              <a:solidFill>
                <a:srgbClr val="66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9413" name="Line 5">
              <a:extLst>
                <a:ext uri="{FF2B5EF4-FFF2-40B4-BE49-F238E27FC236}">
                  <a16:creationId xmlns:a16="http://schemas.microsoft.com/office/drawing/2014/main" id="{EEBD76D1-8D06-4FFA-B3E6-C0B4923B7A1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65" y="2422"/>
              <a:ext cx="1183" cy="0"/>
            </a:xfrm>
            <a:prstGeom prst="line">
              <a:avLst/>
            </a:prstGeom>
            <a:noFill/>
            <a:ln w="38100">
              <a:solidFill>
                <a:srgbClr val="66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9414" name="Line 6">
              <a:extLst>
                <a:ext uri="{FF2B5EF4-FFF2-40B4-BE49-F238E27FC236}">
                  <a16:creationId xmlns:a16="http://schemas.microsoft.com/office/drawing/2014/main" id="{1468E8A2-D878-4B4F-8684-2061E2848CB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68" y="1307"/>
              <a:ext cx="0" cy="1121"/>
            </a:xfrm>
            <a:prstGeom prst="line">
              <a:avLst/>
            </a:prstGeom>
            <a:noFill/>
            <a:ln w="38100">
              <a:solidFill>
                <a:srgbClr val="66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9415" name="Oval 7">
              <a:extLst>
                <a:ext uri="{FF2B5EF4-FFF2-40B4-BE49-F238E27FC236}">
                  <a16:creationId xmlns:a16="http://schemas.microsoft.com/office/drawing/2014/main" id="{D47BBD7A-DFA4-4ADB-985A-BEF04FBBE2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7" y="1274"/>
              <a:ext cx="67" cy="72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rgbClr val="66FFFF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FFFF00"/>
                </a:buClr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9416" name="Oval 8">
              <a:extLst>
                <a:ext uri="{FF2B5EF4-FFF2-40B4-BE49-F238E27FC236}">
                  <a16:creationId xmlns:a16="http://schemas.microsoft.com/office/drawing/2014/main" id="{8E3D1845-3828-4981-B793-F7145C1FA2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04" y="2377"/>
              <a:ext cx="66" cy="80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rgbClr val="66FFFF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FFFF00"/>
                </a:buClr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9417" name="Line 9">
              <a:extLst>
                <a:ext uri="{FF2B5EF4-FFF2-40B4-BE49-F238E27FC236}">
                  <a16:creationId xmlns:a16="http://schemas.microsoft.com/office/drawing/2014/main" id="{F7C5B8E9-E871-42BB-8DEA-BB00396C9A1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71" y="1325"/>
              <a:ext cx="915" cy="13"/>
            </a:xfrm>
            <a:prstGeom prst="line">
              <a:avLst/>
            </a:prstGeom>
            <a:noFill/>
            <a:ln w="38100">
              <a:solidFill>
                <a:srgbClr val="66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9418" name="Line 10">
              <a:extLst>
                <a:ext uri="{FF2B5EF4-FFF2-40B4-BE49-F238E27FC236}">
                  <a16:creationId xmlns:a16="http://schemas.microsoft.com/office/drawing/2014/main" id="{BF4A94C1-AED1-46D0-ADD0-7187531F175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44" y="2457"/>
              <a:ext cx="944" cy="0"/>
            </a:xfrm>
            <a:prstGeom prst="line">
              <a:avLst/>
            </a:prstGeom>
            <a:noFill/>
            <a:ln w="38100">
              <a:solidFill>
                <a:srgbClr val="66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9419" name="Line 11">
              <a:extLst>
                <a:ext uri="{FF2B5EF4-FFF2-40B4-BE49-F238E27FC236}">
                  <a16:creationId xmlns:a16="http://schemas.microsoft.com/office/drawing/2014/main" id="{2251C888-097A-495E-A2F1-39B5E638B82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86" y="1338"/>
              <a:ext cx="0" cy="1132"/>
            </a:xfrm>
            <a:prstGeom prst="line">
              <a:avLst/>
            </a:prstGeom>
            <a:noFill/>
            <a:ln w="38100">
              <a:solidFill>
                <a:srgbClr val="66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9420" name="Oval 13">
              <a:extLst>
                <a:ext uri="{FF2B5EF4-FFF2-40B4-BE49-F238E27FC236}">
                  <a16:creationId xmlns:a16="http://schemas.microsoft.com/office/drawing/2014/main" id="{BA526728-13BE-4AD0-B9C9-191921E5C6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4" y="2056"/>
              <a:ext cx="227" cy="261"/>
            </a:xfrm>
            <a:prstGeom prst="ellipse">
              <a:avLst/>
            </a:prstGeom>
            <a:noFill/>
            <a:ln w="38100">
              <a:solidFill>
                <a:srgbClr val="66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FFFF00"/>
                </a:buClr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9421" name="Rectangle 14">
              <a:extLst>
                <a:ext uri="{FF2B5EF4-FFF2-40B4-BE49-F238E27FC236}">
                  <a16:creationId xmlns:a16="http://schemas.microsoft.com/office/drawing/2014/main" id="{7D5E4A83-8A9E-4702-9837-26E377719C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9" y="1478"/>
              <a:ext cx="81" cy="376"/>
            </a:xfrm>
            <a:prstGeom prst="rect">
              <a:avLst/>
            </a:prstGeom>
            <a:solidFill>
              <a:srgbClr val="FFFFFF"/>
            </a:solidFill>
            <a:ln w="38100">
              <a:solidFill>
                <a:srgbClr val="66FF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FFFF00"/>
                </a:buClr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9422" name="Rectangle 16">
              <a:extLst>
                <a:ext uri="{FF2B5EF4-FFF2-40B4-BE49-F238E27FC236}">
                  <a16:creationId xmlns:a16="http://schemas.microsoft.com/office/drawing/2014/main" id="{564DABFB-B824-41EB-B206-09A29017B4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29" y="1678"/>
              <a:ext cx="113" cy="397"/>
            </a:xfrm>
            <a:prstGeom prst="rect">
              <a:avLst/>
            </a:prstGeom>
            <a:solidFill>
              <a:srgbClr val="FFFFFF"/>
            </a:solidFill>
            <a:ln w="38100">
              <a:solidFill>
                <a:srgbClr val="66FF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FFFF00"/>
                </a:buClr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9423" name="Oval 17">
              <a:extLst>
                <a:ext uri="{FF2B5EF4-FFF2-40B4-BE49-F238E27FC236}">
                  <a16:creationId xmlns:a16="http://schemas.microsoft.com/office/drawing/2014/main" id="{C55086DB-0F4A-440E-8FEA-DEEF20060F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1" y="1288"/>
              <a:ext cx="74" cy="85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rgbClr val="66FFFF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FFFF00"/>
                </a:buClr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9424" name="Oval 18">
              <a:extLst>
                <a:ext uri="{FF2B5EF4-FFF2-40B4-BE49-F238E27FC236}">
                  <a16:creationId xmlns:a16="http://schemas.microsoft.com/office/drawing/2014/main" id="{5645EF8A-653E-47D9-9856-CE576ECD61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38" y="2405"/>
              <a:ext cx="81" cy="84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rgbClr val="66FFFF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FFFF00"/>
                </a:buClr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9425" name="Text Box 19">
              <a:extLst>
                <a:ext uri="{FF2B5EF4-FFF2-40B4-BE49-F238E27FC236}">
                  <a16:creationId xmlns:a16="http://schemas.microsoft.com/office/drawing/2014/main" id="{A5373D76-465E-4A74-8195-4948DB9CE11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84" y="1412"/>
              <a:ext cx="418" cy="10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66FF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FFFF00"/>
                </a:buClr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放大器</a:t>
              </a:r>
            </a:p>
          </p:txBody>
        </p:sp>
        <p:sp>
          <p:nvSpPr>
            <p:cNvPr id="59426" name="Line 21">
              <a:extLst>
                <a:ext uri="{FF2B5EF4-FFF2-40B4-BE49-F238E27FC236}">
                  <a16:creationId xmlns:a16="http://schemas.microsoft.com/office/drawing/2014/main" id="{763393A6-EF92-455B-98E4-F73C334EBBC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40" y="2246"/>
              <a:ext cx="239" cy="0"/>
            </a:xfrm>
            <a:prstGeom prst="line">
              <a:avLst/>
            </a:prstGeom>
            <a:noFill/>
            <a:ln w="38100">
              <a:solidFill>
                <a:srgbClr val="66FFFF"/>
              </a:solidFill>
              <a:round/>
              <a:headEnd type="stealth" w="med" len="lg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9427" name="Line 22">
              <a:extLst>
                <a:ext uri="{FF2B5EF4-FFF2-40B4-BE49-F238E27FC236}">
                  <a16:creationId xmlns:a16="http://schemas.microsoft.com/office/drawing/2014/main" id="{869AC6E1-758D-4C77-89AE-6DB2D8E29CE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79" y="2246"/>
              <a:ext cx="0" cy="501"/>
            </a:xfrm>
            <a:prstGeom prst="line">
              <a:avLst/>
            </a:prstGeom>
            <a:noFill/>
            <a:ln w="38100">
              <a:solidFill>
                <a:srgbClr val="66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9428" name="Text Box 25">
              <a:extLst>
                <a:ext uri="{FF2B5EF4-FFF2-40B4-BE49-F238E27FC236}">
                  <a16:creationId xmlns:a16="http://schemas.microsoft.com/office/drawing/2014/main" id="{A13DF655-F404-4F53-A36F-818902F0E1D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9" y="1343"/>
              <a:ext cx="548" cy="3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66FF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FFFF00"/>
                </a:buClr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0" i="1" u="none" strike="noStrike" kern="1200" cap="none" spc="0" normalizeH="0" baseline="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R</a:t>
              </a:r>
              <a:r>
                <a:rPr kumimoji="0" lang="en-US" altLang="zh-CN" sz="2800" b="0" i="0" u="none" strike="noStrike" kern="1200" cap="none" spc="0" normalizeH="0" baseline="-2500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s</a:t>
              </a:r>
            </a:p>
          </p:txBody>
        </p:sp>
        <p:grpSp>
          <p:nvGrpSpPr>
            <p:cNvPr id="59429" name="Group 26">
              <a:extLst>
                <a:ext uri="{FF2B5EF4-FFF2-40B4-BE49-F238E27FC236}">
                  <a16:creationId xmlns:a16="http://schemas.microsoft.com/office/drawing/2014/main" id="{E8FC727B-0AF9-4CF9-B3E0-FF202D2EF2F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0" y="2007"/>
              <a:ext cx="496" cy="486"/>
              <a:chOff x="96" y="2304"/>
              <a:chExt cx="576" cy="576"/>
            </a:xfrm>
          </p:grpSpPr>
          <p:sp>
            <p:nvSpPr>
              <p:cNvPr id="59435" name="Text Box 27">
                <a:extLst>
                  <a:ext uri="{FF2B5EF4-FFF2-40B4-BE49-F238E27FC236}">
                    <a16:creationId xmlns:a16="http://schemas.microsoft.com/office/drawing/2014/main" id="{4D89FAAA-8DA2-43E8-92CB-B0063860418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6" y="2304"/>
                <a:ext cx="576" cy="57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66FFFF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rgbClr val="FFFF00"/>
                  </a:buClr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just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800" b="0" i="1" u="none" strike="noStrike" kern="1200" cap="none" spc="0" normalizeH="0" baseline="0" noProof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U</a:t>
                </a:r>
                <a:r>
                  <a:rPr kumimoji="0" lang="en-US" altLang="zh-CN" sz="2800" b="0" i="0" u="none" strike="noStrike" kern="1200" cap="none" spc="0" normalizeH="0" baseline="-25000" noProof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s</a:t>
                </a:r>
              </a:p>
            </p:txBody>
          </p:sp>
          <p:sp>
            <p:nvSpPr>
              <p:cNvPr id="59436" name="Oval 28">
                <a:extLst>
                  <a:ext uri="{FF2B5EF4-FFF2-40B4-BE49-F238E27FC236}">
                    <a16:creationId xmlns:a16="http://schemas.microsoft.com/office/drawing/2014/main" id="{D390F1B3-7BBC-4759-BBFC-419CD04A1E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0" y="2304"/>
                <a:ext cx="56" cy="48"/>
              </a:xfrm>
              <a:prstGeom prst="ellipse">
                <a:avLst/>
              </a:prstGeom>
              <a:solidFill>
                <a:srgbClr val="FFFF00"/>
              </a:solidFill>
              <a:ln w="9525">
                <a:solidFill>
                  <a:srgbClr val="FFFF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rgbClr val="FFFF00"/>
                  </a:buClr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59430" name="Text Box 29">
              <a:extLst>
                <a:ext uri="{FF2B5EF4-FFF2-40B4-BE49-F238E27FC236}">
                  <a16:creationId xmlns:a16="http://schemas.microsoft.com/office/drawing/2014/main" id="{9A759B00-84B6-4FCD-ACB7-A7CE8755869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42" y="1706"/>
              <a:ext cx="408" cy="3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66FF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FFFF00"/>
                </a:buClr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0" i="1" u="none" strike="noStrike" kern="1200" cap="none" spc="0" normalizeH="0" baseline="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R</a:t>
              </a:r>
              <a:r>
                <a:rPr kumimoji="0" lang="en-US" altLang="zh-CN" sz="2800" b="0" i="0" u="none" strike="noStrike" kern="1200" cap="none" spc="0" normalizeH="0" baseline="-2500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L</a:t>
              </a:r>
            </a:p>
          </p:txBody>
        </p:sp>
        <p:sp>
          <p:nvSpPr>
            <p:cNvPr id="59431" name="Text Box 30">
              <a:extLst>
                <a:ext uri="{FF2B5EF4-FFF2-40B4-BE49-F238E27FC236}">
                  <a16:creationId xmlns:a16="http://schemas.microsoft.com/office/drawing/2014/main" id="{730958B6-3BA0-4CF8-ACC5-34D4C718F79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30" y="2592"/>
              <a:ext cx="466" cy="3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66FF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FFFF00"/>
                </a:buClr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0" i="1" u="none" strike="noStrike" kern="1200" cap="none" spc="0" normalizeH="0" baseline="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R</a:t>
              </a:r>
              <a:r>
                <a:rPr kumimoji="0" lang="en-US" altLang="zh-CN" sz="2800" b="0" i="0" u="none" strike="noStrike" kern="1200" cap="none" spc="0" normalizeH="0" baseline="-2500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o</a:t>
              </a:r>
            </a:p>
          </p:txBody>
        </p:sp>
        <p:sp>
          <p:nvSpPr>
            <p:cNvPr id="59432" name="Text Box 31">
              <a:extLst>
                <a:ext uri="{FF2B5EF4-FFF2-40B4-BE49-F238E27FC236}">
                  <a16:creationId xmlns:a16="http://schemas.microsoft.com/office/drawing/2014/main" id="{28DE47F2-9FBD-4692-AEB8-A3F24B0BC4D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5" y="1650"/>
              <a:ext cx="255" cy="2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66FF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FFFF00"/>
                </a:buClr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0" i="1" u="none" strike="noStrike" kern="1200" cap="none" spc="0" normalizeH="0" baseline="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+</a:t>
              </a:r>
              <a:endParaRPr kumimoji="0" lang="en-US" altLang="zh-CN" sz="2800" b="0" i="0" u="none" strike="noStrike" kern="1200" cap="none" spc="0" normalizeH="0" baseline="-2500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9433" name="Text Box 32">
              <a:extLst>
                <a:ext uri="{FF2B5EF4-FFF2-40B4-BE49-F238E27FC236}">
                  <a16:creationId xmlns:a16="http://schemas.microsoft.com/office/drawing/2014/main" id="{8A9BA660-D52B-4A79-83AF-4CFA56F0207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2" y="2169"/>
              <a:ext cx="466" cy="4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66FF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FFFF00"/>
                </a:buClr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0" i="0" u="none" strike="noStrike" kern="1200" cap="none" spc="0" normalizeH="0" baseline="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_</a:t>
              </a:r>
              <a:endParaRPr kumimoji="0" lang="en-US" altLang="zh-CN" sz="2800" b="0" i="0" u="none" strike="noStrike" kern="1200" cap="none" spc="0" normalizeH="0" baseline="-2500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9434" name="Text Box 35">
              <a:extLst>
                <a:ext uri="{FF2B5EF4-FFF2-40B4-BE49-F238E27FC236}">
                  <a16:creationId xmlns:a16="http://schemas.microsoft.com/office/drawing/2014/main" id="{EB505C26-6A65-427C-8250-0DF17B73687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54" y="2727"/>
              <a:ext cx="2869" cy="3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66FF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FFFF00"/>
                </a:buClr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0" i="0" u="none" strike="noStrike" kern="1200" cap="none" spc="0" normalizeH="0" baseline="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图</a:t>
              </a:r>
              <a:r>
                <a:rPr kumimoji="0" lang="en-US" altLang="zh-CN" sz="2800" b="0" i="0" u="none" strike="noStrike" kern="1200" cap="none" spc="0" normalizeH="0" baseline="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5-23 </a:t>
              </a:r>
              <a:r>
                <a:rPr kumimoji="0" lang="zh-CN" altLang="en-US" sz="2800" b="0" i="0" u="none" strike="noStrike" kern="1200" cap="none" spc="0" normalizeH="0" baseline="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求放大器的输出电阻</a:t>
              </a:r>
              <a:endParaRPr kumimoji="0" lang="zh-CN" altLang="en-US" sz="2800" b="0" i="0" u="none" strike="noStrike" kern="1200" cap="none" spc="0" normalizeH="0" baseline="-2500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173098" name="Group 42">
            <a:extLst>
              <a:ext uri="{FF2B5EF4-FFF2-40B4-BE49-F238E27FC236}">
                <a16:creationId xmlns:a16="http://schemas.microsoft.com/office/drawing/2014/main" id="{AB0FA445-22A4-4B6E-A0F6-6E651977EC17}"/>
              </a:ext>
            </a:extLst>
          </p:cNvPr>
          <p:cNvGrpSpPr>
            <a:grpSpLocks/>
          </p:cNvGrpSpPr>
          <p:nvPr/>
        </p:nvGrpSpPr>
        <p:grpSpPr bwMode="auto">
          <a:xfrm>
            <a:off x="161925" y="4778375"/>
            <a:ext cx="6034088" cy="1625600"/>
            <a:chOff x="158" y="3039"/>
            <a:chExt cx="3801" cy="1024"/>
          </a:xfrm>
        </p:grpSpPr>
        <p:sp>
          <p:nvSpPr>
            <p:cNvPr id="59404" name="Rectangle 43">
              <a:extLst>
                <a:ext uri="{FF2B5EF4-FFF2-40B4-BE49-F238E27FC236}">
                  <a16:creationId xmlns:a16="http://schemas.microsoft.com/office/drawing/2014/main" id="{061133BC-DDC2-4FEB-A3A0-D7F8E81D43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8" y="3085"/>
              <a:ext cx="3771" cy="97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FF00"/>
                </a:buClr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just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66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求</a:t>
              </a:r>
              <a:r>
                <a:rPr kumimoji="1" lang="en-US" altLang="zh-CN" sz="2400" b="1" i="1" u="none" strike="noStrike" kern="1200" cap="none" spc="0" normalizeH="0" baseline="0" noProof="0">
                  <a:ln>
                    <a:noFill/>
                  </a:ln>
                  <a:solidFill>
                    <a:srgbClr val="66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R</a:t>
              </a:r>
              <a:r>
                <a:rPr kumimoji="1" lang="en-US" altLang="zh-CN" sz="2400" b="1" i="0" u="none" strike="noStrike" kern="1200" cap="none" spc="0" normalizeH="0" baseline="-30000" noProof="0">
                  <a:ln>
                    <a:noFill/>
                  </a:ln>
                  <a:solidFill>
                    <a:srgbClr val="66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o</a:t>
              </a:r>
              <a:r>
                <a:rPr kumimoji="1" lang="zh-CN" alt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66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的方法：</a:t>
              </a:r>
              <a:r>
                <a:rPr kumimoji="1" lang="zh-CN" alt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将输入信号源电压  短接，负载电阻</a:t>
              </a:r>
              <a:r>
                <a:rPr kumimoji="1" lang="en-US" altLang="zh-CN" sz="2400" b="1" i="1" u="none" strike="noStrike" kern="1200" cap="none" spc="0" normalizeH="0" baseline="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R</a:t>
              </a:r>
              <a:r>
                <a:rPr kumimoji="1" lang="en-US" altLang="zh-CN" sz="2400" b="1" i="0" u="none" strike="noStrike" kern="1200" cap="none" spc="0" normalizeH="0" baseline="-3000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L</a:t>
              </a:r>
              <a:r>
                <a:rPr kumimoji="1" lang="zh-CN" alt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开路，输出端外加信号电压    ，  向放大器输出回路送入电流     ，  与   之比为输出电阻</a:t>
              </a:r>
              <a:r>
                <a:rPr kumimoji="1" lang="en-US" altLang="zh-CN" sz="2400" b="1" i="1" u="none" strike="noStrike" kern="1200" cap="none" spc="0" normalizeH="0" baseline="0" noProof="0">
                  <a:ln>
                    <a:noFill/>
                  </a:ln>
                  <a:solidFill>
                    <a:srgbClr val="66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R</a:t>
              </a:r>
              <a:r>
                <a:rPr kumimoji="1" lang="en-US" altLang="zh-CN" sz="2400" b="1" i="0" u="none" strike="noStrike" kern="1200" cap="none" spc="0" normalizeH="0" baseline="-30000" noProof="0">
                  <a:ln>
                    <a:noFill/>
                  </a:ln>
                  <a:solidFill>
                    <a:srgbClr val="66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o</a:t>
              </a:r>
              <a:r>
                <a:rPr kumimoji="1" lang="zh-CN" alt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。即</a:t>
              </a:r>
            </a:p>
          </p:txBody>
        </p:sp>
        <p:graphicFrame>
          <p:nvGraphicFramePr>
            <p:cNvPr id="59405" name="Object 44">
              <a:extLst>
                <a:ext uri="{FF2B5EF4-FFF2-40B4-BE49-F238E27FC236}">
                  <a16:creationId xmlns:a16="http://schemas.microsoft.com/office/drawing/2014/main" id="{9D6F3C2C-FE3F-4092-9372-74E1AE05B98F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880" y="3039"/>
            <a:ext cx="215" cy="38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" imgW="114265" imgH="163305" progId="Equation.3">
                    <p:embed/>
                  </p:oleObj>
                </mc:Choice>
                <mc:Fallback>
                  <p:oleObj name="Equation" r:id="rId2" imgW="114265" imgH="163305" progId="Equation.3">
                    <p:embed/>
                    <p:pic>
                      <p:nvPicPr>
                        <p:cNvPr id="59405" name="Object 44">
                          <a:extLst>
                            <a:ext uri="{FF2B5EF4-FFF2-40B4-BE49-F238E27FC236}">
                              <a16:creationId xmlns:a16="http://schemas.microsoft.com/office/drawing/2014/main" id="{9D6F3C2C-FE3F-4092-9372-74E1AE05B98F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80" y="3039"/>
                          <a:ext cx="215" cy="38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9406" name="Object 45">
              <a:extLst>
                <a:ext uri="{FF2B5EF4-FFF2-40B4-BE49-F238E27FC236}">
                  <a16:creationId xmlns:a16="http://schemas.microsoft.com/office/drawing/2014/main" id="{21A3C42C-2ABE-47EA-BE30-E205EA3EA2F6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362" y="3294"/>
            <a:ext cx="229" cy="38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4" imgW="125292" imgH="163305" progId="Equation.3">
                    <p:embed/>
                  </p:oleObj>
                </mc:Choice>
                <mc:Fallback>
                  <p:oleObj r:id="rId4" imgW="125292" imgH="163305" progId="Equation.3">
                    <p:embed/>
                    <p:pic>
                      <p:nvPicPr>
                        <p:cNvPr id="59406" name="Object 45">
                          <a:extLst>
                            <a:ext uri="{FF2B5EF4-FFF2-40B4-BE49-F238E27FC236}">
                              <a16:creationId xmlns:a16="http://schemas.microsoft.com/office/drawing/2014/main" id="{21A3C42C-2ABE-47EA-BE30-E205EA3EA2F6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62" y="3294"/>
                          <a:ext cx="229" cy="38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9407" name="Object 46">
              <a:extLst>
                <a:ext uri="{FF2B5EF4-FFF2-40B4-BE49-F238E27FC236}">
                  <a16:creationId xmlns:a16="http://schemas.microsoft.com/office/drawing/2014/main" id="{6A348A69-96B6-4CBE-9AC3-7D0862CC5AA1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730" y="3294"/>
            <a:ext cx="229" cy="38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6" imgW="125292" imgH="163305" progId="Equation.3">
                    <p:embed/>
                  </p:oleObj>
                </mc:Choice>
                <mc:Fallback>
                  <p:oleObj r:id="rId6" imgW="125292" imgH="163305" progId="Equation.3">
                    <p:embed/>
                    <p:pic>
                      <p:nvPicPr>
                        <p:cNvPr id="59407" name="Object 46">
                          <a:extLst>
                            <a:ext uri="{FF2B5EF4-FFF2-40B4-BE49-F238E27FC236}">
                              <a16:creationId xmlns:a16="http://schemas.microsoft.com/office/drawing/2014/main" id="{6A348A69-96B6-4CBE-9AC3-7D0862CC5AA1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30" y="3294"/>
                          <a:ext cx="229" cy="38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9408" name="Object 47">
              <a:extLst>
                <a:ext uri="{FF2B5EF4-FFF2-40B4-BE49-F238E27FC236}">
                  <a16:creationId xmlns:a16="http://schemas.microsoft.com/office/drawing/2014/main" id="{3F6A69B2-25C8-4292-A9E6-28D1BE59968C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568" y="3521"/>
            <a:ext cx="185" cy="38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8" imgW="87048" imgH="163305" progId="Equation.3">
                    <p:embed/>
                  </p:oleObj>
                </mc:Choice>
                <mc:Fallback>
                  <p:oleObj r:id="rId8" imgW="87048" imgH="163305" progId="Equation.3">
                    <p:embed/>
                    <p:pic>
                      <p:nvPicPr>
                        <p:cNvPr id="59408" name="Object 47">
                          <a:extLst>
                            <a:ext uri="{FF2B5EF4-FFF2-40B4-BE49-F238E27FC236}">
                              <a16:creationId xmlns:a16="http://schemas.microsoft.com/office/drawing/2014/main" id="{3F6A69B2-25C8-4292-A9E6-28D1BE59968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68" y="3521"/>
                          <a:ext cx="185" cy="38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9409" name="Object 48">
              <a:extLst>
                <a:ext uri="{FF2B5EF4-FFF2-40B4-BE49-F238E27FC236}">
                  <a16:creationId xmlns:a16="http://schemas.microsoft.com/office/drawing/2014/main" id="{7D4B9F74-720A-4D8B-B1EA-8A077FC95F2E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908" y="3521"/>
            <a:ext cx="229" cy="38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10" imgW="125292" imgH="163305" progId="Equation.3">
                    <p:embed/>
                  </p:oleObj>
                </mc:Choice>
                <mc:Fallback>
                  <p:oleObj r:id="rId10" imgW="125292" imgH="163305" progId="Equation.3">
                    <p:embed/>
                    <p:pic>
                      <p:nvPicPr>
                        <p:cNvPr id="59409" name="Object 48">
                          <a:extLst>
                            <a:ext uri="{FF2B5EF4-FFF2-40B4-BE49-F238E27FC236}">
                              <a16:creationId xmlns:a16="http://schemas.microsoft.com/office/drawing/2014/main" id="{7D4B9F74-720A-4D8B-B1EA-8A077FC95F2E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08" y="3521"/>
                          <a:ext cx="229" cy="38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9410" name="Object 49">
              <a:extLst>
                <a:ext uri="{FF2B5EF4-FFF2-40B4-BE49-F238E27FC236}">
                  <a16:creationId xmlns:a16="http://schemas.microsoft.com/office/drawing/2014/main" id="{9150314A-F7BD-476B-8917-E16D5322ABF1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305" y="3549"/>
            <a:ext cx="178" cy="38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12" imgW="87048" imgH="163305" progId="Equation.3">
                    <p:embed/>
                  </p:oleObj>
                </mc:Choice>
                <mc:Fallback>
                  <p:oleObj r:id="rId12" imgW="87048" imgH="163305" progId="Equation.3">
                    <p:embed/>
                    <p:pic>
                      <p:nvPicPr>
                        <p:cNvPr id="59410" name="Object 49">
                          <a:extLst>
                            <a:ext uri="{FF2B5EF4-FFF2-40B4-BE49-F238E27FC236}">
                              <a16:creationId xmlns:a16="http://schemas.microsoft.com/office/drawing/2014/main" id="{9150314A-F7BD-476B-8917-E16D5322ABF1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05" y="3549"/>
                          <a:ext cx="178" cy="38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73106" name="Object 50">
            <a:extLst>
              <a:ext uri="{FF2B5EF4-FFF2-40B4-BE49-F238E27FC236}">
                <a16:creationId xmlns:a16="http://schemas.microsoft.com/office/drawing/2014/main" id="{25E429DF-43CA-4F3C-B35F-FD886AFD415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343650" y="5446713"/>
          <a:ext cx="2705100" cy="1296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14" imgW="1001398" imgH="430021" progId="Equation.3">
                  <p:embed/>
                </p:oleObj>
              </mc:Choice>
              <mc:Fallback>
                <p:oleObj name="公式" r:id="rId14" imgW="1001398" imgH="430021" progId="Equation.3">
                  <p:embed/>
                  <p:pic>
                    <p:nvPicPr>
                      <p:cNvPr id="173106" name="Object 50">
                        <a:extLst>
                          <a:ext uri="{FF2B5EF4-FFF2-40B4-BE49-F238E27FC236}">
                            <a16:creationId xmlns:a16="http://schemas.microsoft.com/office/drawing/2014/main" id="{25E429DF-43CA-4F3C-B35F-FD886AFD415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43650" y="5446713"/>
                        <a:ext cx="2705100" cy="12969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CC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9397" name="Rectangle 51">
            <a:extLst>
              <a:ext uri="{FF2B5EF4-FFF2-40B4-BE49-F238E27FC236}">
                <a16:creationId xmlns:a16="http://schemas.microsoft.com/office/drawing/2014/main" id="{F9BBA7B4-643F-4C6A-9A1B-BF9D74D859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188" y="279400"/>
            <a:ext cx="4668837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rgbClr val="FFFF00"/>
              </a:buClr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⒉</a:t>
            </a:r>
            <a:r>
              <a:rPr kumimoji="0" lang="zh-CN" altLang="en-US" sz="4000" b="1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输出电阻</a:t>
            </a:r>
            <a:r>
              <a:rPr kumimoji="0" lang="en-US" altLang="zh-CN" sz="4000" b="1" i="1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R</a:t>
            </a:r>
            <a:r>
              <a:rPr kumimoji="0" lang="en-US" altLang="zh-CN" sz="4000" b="1" i="0" u="none" strike="noStrike" kern="1200" cap="none" spc="0" normalizeH="0" baseline="-3000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o</a:t>
            </a:r>
            <a:r>
              <a:rPr kumimoji="0" lang="en-US" altLang="zh-CN" sz="4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 </a:t>
            </a:r>
          </a:p>
        </p:txBody>
      </p:sp>
      <p:pic>
        <p:nvPicPr>
          <p:cNvPr id="173109" name="Picture 53">
            <a:extLst>
              <a:ext uri="{FF2B5EF4-FFF2-40B4-BE49-F238E27FC236}">
                <a16:creationId xmlns:a16="http://schemas.microsoft.com/office/drawing/2014/main" id="{33245C0F-9DE1-4228-84AD-D66F193734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2838" y="1719263"/>
            <a:ext cx="765175" cy="2501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3111" name="Line 55">
            <a:extLst>
              <a:ext uri="{FF2B5EF4-FFF2-40B4-BE49-F238E27FC236}">
                <a16:creationId xmlns:a16="http://schemas.microsoft.com/office/drawing/2014/main" id="{A6AF6396-819D-4FCB-8933-3A2D820DE56E}"/>
              </a:ext>
            </a:extLst>
          </p:cNvPr>
          <p:cNvSpPr>
            <a:spLocks noChangeShapeType="1"/>
          </p:cNvSpPr>
          <p:nvPr/>
        </p:nvSpPr>
        <p:spPr bwMode="auto">
          <a:xfrm>
            <a:off x="1376363" y="3114675"/>
            <a:ext cx="450850" cy="0"/>
          </a:xfrm>
          <a:prstGeom prst="line">
            <a:avLst/>
          </a:prstGeom>
          <a:noFill/>
          <a:ln w="57150">
            <a:solidFill>
              <a:srgbClr val="66FF33"/>
            </a:solidFill>
            <a:round/>
            <a:headEnd type="oval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73112" name="Line 56">
            <a:extLst>
              <a:ext uri="{FF2B5EF4-FFF2-40B4-BE49-F238E27FC236}">
                <a16:creationId xmlns:a16="http://schemas.microsoft.com/office/drawing/2014/main" id="{13C82574-B9D0-488D-A1B7-034FE65BD3B4}"/>
              </a:ext>
            </a:extLst>
          </p:cNvPr>
          <p:cNvSpPr>
            <a:spLocks noChangeShapeType="1"/>
          </p:cNvSpPr>
          <p:nvPr/>
        </p:nvSpPr>
        <p:spPr bwMode="auto">
          <a:xfrm>
            <a:off x="1827213" y="3114675"/>
            <a:ext cx="0" cy="719138"/>
          </a:xfrm>
          <a:prstGeom prst="line">
            <a:avLst/>
          </a:prstGeom>
          <a:noFill/>
          <a:ln w="57150">
            <a:solidFill>
              <a:srgbClr val="66FF33"/>
            </a:solidFill>
            <a:round/>
            <a:headE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173119" name="Group 63">
            <a:extLst>
              <a:ext uri="{FF2B5EF4-FFF2-40B4-BE49-F238E27FC236}">
                <a16:creationId xmlns:a16="http://schemas.microsoft.com/office/drawing/2014/main" id="{26D8F217-AD81-4D5B-828F-3F5D6E4454B2}"/>
              </a:ext>
            </a:extLst>
          </p:cNvPr>
          <p:cNvGrpSpPr>
            <a:grpSpLocks/>
          </p:cNvGrpSpPr>
          <p:nvPr/>
        </p:nvGrpSpPr>
        <p:grpSpPr bwMode="auto">
          <a:xfrm>
            <a:off x="5607050" y="1449388"/>
            <a:ext cx="1546225" cy="3195637"/>
            <a:chOff x="4786" y="884"/>
            <a:chExt cx="974" cy="2013"/>
          </a:xfrm>
        </p:grpSpPr>
        <p:pic>
          <p:nvPicPr>
            <p:cNvPr id="59402" name="Picture 54">
              <a:extLst>
                <a:ext uri="{FF2B5EF4-FFF2-40B4-BE49-F238E27FC236}">
                  <a16:creationId xmlns:a16="http://schemas.microsoft.com/office/drawing/2014/main" id="{FB71E69E-1B93-4252-9764-435EC57D09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86" y="884"/>
              <a:ext cx="974" cy="20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9403" name="Picture 62">
              <a:extLst>
                <a:ext uri="{FF2B5EF4-FFF2-40B4-BE49-F238E27FC236}">
                  <a16:creationId xmlns:a16="http://schemas.microsoft.com/office/drawing/2014/main" id="{7198168B-D89B-42DE-ACC0-0C6A62F173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61" y="1196"/>
              <a:ext cx="192" cy="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1000"/>
                                        <p:tgtEl>
                                          <p:spTgt spid="173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3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3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8" dur="500"/>
                                        <p:tgtEl>
                                          <p:spTgt spid="173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0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22" dur="500"/>
                                        <p:tgtEl>
                                          <p:spTgt spid="173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73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32" dur="500"/>
                                        <p:tgtEl>
                                          <p:spTgt spid="173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>
            <a:extLst>
              <a:ext uri="{FF2B5EF4-FFF2-40B4-BE49-F238E27FC236}">
                <a16:creationId xmlns:a16="http://schemas.microsoft.com/office/drawing/2014/main" id="{708A510C-0DD6-4006-AA9A-D8FB5077181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altLang="zh-CN">
                <a:solidFill>
                  <a:srgbClr val="FFFF00"/>
                </a:solidFill>
              </a:rPr>
              <a:t>    </a:t>
            </a:r>
            <a:endParaRPr lang="en-US" altLang="zh-CN" b="1">
              <a:solidFill>
                <a:srgbClr val="FFFF00"/>
              </a:solidFill>
            </a:endParaRPr>
          </a:p>
        </p:txBody>
      </p:sp>
      <p:graphicFrame>
        <p:nvGraphicFramePr>
          <p:cNvPr id="174083" name="Object 3">
            <a:extLst>
              <a:ext uri="{FF2B5EF4-FFF2-40B4-BE49-F238E27FC236}">
                <a16:creationId xmlns:a16="http://schemas.microsoft.com/office/drawing/2014/main" id="{D848E0CC-2850-4306-BA52-1E6724FFDD0B}"/>
              </a:ext>
            </a:extLst>
          </p:cNvPr>
          <p:cNvGraphicFramePr>
            <a:graphicFrameLocks noGrp="1" noChangeAspect="1"/>
          </p:cNvGraphicFramePr>
          <p:nvPr>
            <p:ph sz="quarter" idx="2"/>
          </p:nvPr>
        </p:nvGraphicFramePr>
        <p:xfrm>
          <a:off x="584200" y="5319713"/>
          <a:ext cx="3249613" cy="1292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2" imgW="1039643" imgH="370127" progId="Equation.3">
                  <p:embed/>
                </p:oleObj>
              </mc:Choice>
              <mc:Fallback>
                <p:oleObj name="公式" r:id="rId2" imgW="1039643" imgH="370127" progId="Equation.3">
                  <p:embed/>
                  <p:pic>
                    <p:nvPicPr>
                      <p:cNvPr id="174083" name="Object 3">
                        <a:extLst>
                          <a:ext uri="{FF2B5EF4-FFF2-40B4-BE49-F238E27FC236}">
                            <a16:creationId xmlns:a16="http://schemas.microsoft.com/office/drawing/2014/main" id="{D848E0CC-2850-4306-BA52-1E6724FFDD0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4200" y="5319713"/>
                        <a:ext cx="3249613" cy="1292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CC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4147" name="Object 67">
            <a:extLst>
              <a:ext uri="{FF2B5EF4-FFF2-40B4-BE49-F238E27FC236}">
                <a16:creationId xmlns:a16="http://schemas.microsoft.com/office/drawing/2014/main" id="{48E6FB9D-381F-4BA3-B669-20E6E6FF2AAD}"/>
              </a:ext>
            </a:extLst>
          </p:cNvPr>
          <p:cNvGraphicFramePr>
            <a:graphicFrameLocks noGrp="1" noChangeAspect="1"/>
          </p:cNvGraphicFramePr>
          <p:nvPr>
            <p:ph sz="quarter" idx="3"/>
          </p:nvPr>
        </p:nvGraphicFramePr>
        <p:xfrm>
          <a:off x="4770438" y="5229225"/>
          <a:ext cx="2617787" cy="1406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4" imgW="772869" imgH="380890" progId="Equation.3">
                  <p:embed/>
                </p:oleObj>
              </mc:Choice>
              <mc:Fallback>
                <p:oleObj name="公式" r:id="rId4" imgW="772869" imgH="380890" progId="Equation.3">
                  <p:embed/>
                  <p:pic>
                    <p:nvPicPr>
                      <p:cNvPr id="174147" name="Object 67">
                        <a:extLst>
                          <a:ext uri="{FF2B5EF4-FFF2-40B4-BE49-F238E27FC236}">
                            <a16:creationId xmlns:a16="http://schemas.microsoft.com/office/drawing/2014/main" id="{48E6FB9D-381F-4BA3-B669-20E6E6FF2AA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70438" y="5229225"/>
                        <a:ext cx="2617787" cy="1406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CC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0421" name="Rectangle 68">
            <a:extLst>
              <a:ext uri="{FF2B5EF4-FFF2-40B4-BE49-F238E27FC236}">
                <a16:creationId xmlns:a16="http://schemas.microsoft.com/office/drawing/2014/main" id="{1D5D9999-5F40-4C0C-8F71-F483C3AA0D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188" y="279400"/>
            <a:ext cx="4668837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rgbClr val="FFFF00"/>
              </a:buClr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输出电阻</a:t>
            </a:r>
            <a:r>
              <a:rPr kumimoji="0" lang="en-US" altLang="zh-CN" sz="3200" b="1" i="1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R</a:t>
            </a:r>
            <a:r>
              <a:rPr kumimoji="0" lang="en-US" altLang="zh-CN" sz="3200" b="1" i="0" u="none" strike="noStrike" kern="1200" cap="none" spc="0" normalizeH="0" baseline="-3000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o</a:t>
            </a:r>
            <a:r>
              <a:rPr kumimoji="0" lang="en-US" altLang="zh-CN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 </a:t>
            </a:r>
          </a:p>
        </p:txBody>
      </p:sp>
      <p:grpSp>
        <p:nvGrpSpPr>
          <p:cNvPr id="60422" name="Group 69">
            <a:extLst>
              <a:ext uri="{FF2B5EF4-FFF2-40B4-BE49-F238E27FC236}">
                <a16:creationId xmlns:a16="http://schemas.microsoft.com/office/drawing/2014/main" id="{60B9E672-6CB4-449D-8773-F827542B7A07}"/>
              </a:ext>
            </a:extLst>
          </p:cNvPr>
          <p:cNvGrpSpPr>
            <a:grpSpLocks/>
          </p:cNvGrpSpPr>
          <p:nvPr/>
        </p:nvGrpSpPr>
        <p:grpSpPr bwMode="auto">
          <a:xfrm>
            <a:off x="971550" y="1493838"/>
            <a:ext cx="7162800" cy="4464050"/>
            <a:chOff x="640" y="1104"/>
            <a:chExt cx="4512" cy="3216"/>
          </a:xfrm>
        </p:grpSpPr>
        <p:sp>
          <p:nvSpPr>
            <p:cNvPr id="60423" name="Text Box 70">
              <a:extLst>
                <a:ext uri="{FF2B5EF4-FFF2-40B4-BE49-F238E27FC236}">
                  <a16:creationId xmlns:a16="http://schemas.microsoft.com/office/drawing/2014/main" id="{075B9A2E-6DA2-4D3B-A25D-CB4FC2BCD21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72" y="3840"/>
              <a:ext cx="4005" cy="4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66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FFFF00"/>
                </a:buClr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zh-CN" sz="2800" b="1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0424" name="Text Box 71">
              <a:extLst>
                <a:ext uri="{FF2B5EF4-FFF2-40B4-BE49-F238E27FC236}">
                  <a16:creationId xmlns:a16="http://schemas.microsoft.com/office/drawing/2014/main" id="{7BF3CFF1-F2F5-42F5-B3FF-8477C930832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74" y="2313"/>
              <a:ext cx="583" cy="5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66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FFFF00"/>
                </a:buClr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1" i="1" u="none" strike="noStrike" kern="1200" cap="none" spc="0" normalizeH="0" baseline="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R</a:t>
              </a:r>
              <a:r>
                <a:rPr kumimoji="0" lang="en-US" altLang="zh-CN" sz="2800" b="1" i="0" u="none" strike="noStrike" kern="1200" cap="none" spc="0" normalizeH="0" baseline="-2500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L</a:t>
              </a:r>
              <a:endParaRPr kumimoji="0" lang="en-US" altLang="zh-CN" sz="2800" b="1" i="1" u="none" strike="noStrike" kern="1200" cap="none" spc="0" normalizeH="0" baseline="-2500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0425" name="Text Box 72">
              <a:extLst>
                <a:ext uri="{FF2B5EF4-FFF2-40B4-BE49-F238E27FC236}">
                  <a16:creationId xmlns:a16="http://schemas.microsoft.com/office/drawing/2014/main" id="{E5CD0C70-A6FE-4C29-800D-5CB592363FE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26" y="3444"/>
              <a:ext cx="641" cy="5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66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FFFF00"/>
                </a:buClr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1" i="1" u="none" strike="noStrike" kern="1200" cap="none" spc="0" normalizeH="0" baseline="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 R</a:t>
              </a:r>
              <a:r>
                <a:rPr kumimoji="0" lang="en-US" altLang="zh-CN" sz="2800" b="1" i="0" u="none" strike="noStrike" kern="1200" cap="none" spc="0" normalizeH="0" baseline="-2500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i</a:t>
              </a:r>
            </a:p>
          </p:txBody>
        </p:sp>
        <p:sp>
          <p:nvSpPr>
            <p:cNvPr id="60426" name="Line 73">
              <a:extLst>
                <a:ext uri="{FF2B5EF4-FFF2-40B4-BE49-F238E27FC236}">
                  <a16:creationId xmlns:a16="http://schemas.microsoft.com/office/drawing/2014/main" id="{5D498A86-72AE-4CFC-9308-B40E86B61F0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89" y="3461"/>
              <a:ext cx="3463" cy="0"/>
            </a:xfrm>
            <a:prstGeom prst="line">
              <a:avLst/>
            </a:prstGeom>
            <a:noFill/>
            <a:ln w="38100">
              <a:solidFill>
                <a:srgbClr val="FF66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0427" name="Line 74">
              <a:extLst>
                <a:ext uri="{FF2B5EF4-FFF2-40B4-BE49-F238E27FC236}">
                  <a16:creationId xmlns:a16="http://schemas.microsoft.com/office/drawing/2014/main" id="{A861011D-3102-4207-9EBA-CA1E32D3F84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07" y="1704"/>
              <a:ext cx="1342" cy="0"/>
            </a:xfrm>
            <a:prstGeom prst="line">
              <a:avLst/>
            </a:prstGeom>
            <a:noFill/>
            <a:ln w="38100">
              <a:solidFill>
                <a:srgbClr val="FF66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0428" name="Line 75">
              <a:extLst>
                <a:ext uri="{FF2B5EF4-FFF2-40B4-BE49-F238E27FC236}">
                  <a16:creationId xmlns:a16="http://schemas.microsoft.com/office/drawing/2014/main" id="{665C1128-7011-4BCF-B9B6-DCC3C697E67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31" y="1704"/>
              <a:ext cx="0" cy="1757"/>
            </a:xfrm>
            <a:prstGeom prst="line">
              <a:avLst/>
            </a:prstGeom>
            <a:noFill/>
            <a:ln w="38100">
              <a:solidFill>
                <a:srgbClr val="FF6600"/>
              </a:solidFill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0429" name="Line 76">
              <a:extLst>
                <a:ext uri="{FF2B5EF4-FFF2-40B4-BE49-F238E27FC236}">
                  <a16:creationId xmlns:a16="http://schemas.microsoft.com/office/drawing/2014/main" id="{3AE59B16-6E99-46B2-B96E-99223F0C9CE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26" y="1723"/>
              <a:ext cx="0" cy="1738"/>
            </a:xfrm>
            <a:prstGeom prst="line">
              <a:avLst/>
            </a:prstGeom>
            <a:noFill/>
            <a:ln w="38100">
              <a:solidFill>
                <a:srgbClr val="FF6600"/>
              </a:solidFill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0430" name="Line 77">
              <a:extLst>
                <a:ext uri="{FF2B5EF4-FFF2-40B4-BE49-F238E27FC236}">
                  <a16:creationId xmlns:a16="http://schemas.microsoft.com/office/drawing/2014/main" id="{A8CAB24C-B856-4744-9C65-EB29B93FDAF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29" y="1723"/>
              <a:ext cx="1505" cy="0"/>
            </a:xfrm>
            <a:prstGeom prst="line">
              <a:avLst/>
            </a:prstGeom>
            <a:noFill/>
            <a:ln w="38100">
              <a:solidFill>
                <a:srgbClr val="FF66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0431" name="Line 78">
              <a:extLst>
                <a:ext uri="{FF2B5EF4-FFF2-40B4-BE49-F238E27FC236}">
                  <a16:creationId xmlns:a16="http://schemas.microsoft.com/office/drawing/2014/main" id="{1B9A8803-0FBF-4BB0-869C-DF014AC6CCA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44" y="1642"/>
              <a:ext cx="326" cy="0"/>
            </a:xfrm>
            <a:prstGeom prst="line">
              <a:avLst/>
            </a:prstGeom>
            <a:noFill/>
            <a:ln w="38100">
              <a:solidFill>
                <a:srgbClr val="FF6600"/>
              </a:solidFill>
              <a:round/>
              <a:headEnd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0432" name="Line 79">
              <a:extLst>
                <a:ext uri="{FF2B5EF4-FFF2-40B4-BE49-F238E27FC236}">
                  <a16:creationId xmlns:a16="http://schemas.microsoft.com/office/drawing/2014/main" id="{6A45EEC5-4B63-4E7A-80AB-0CFAC424DE6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618" y="1666"/>
              <a:ext cx="436" cy="0"/>
            </a:xfrm>
            <a:prstGeom prst="line">
              <a:avLst/>
            </a:prstGeom>
            <a:noFill/>
            <a:ln w="38100">
              <a:solidFill>
                <a:srgbClr val="FF6600"/>
              </a:solidFill>
              <a:round/>
              <a:headEnd type="stealth" w="med" len="lg"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0433" name="Text Box 80">
              <a:extLst>
                <a:ext uri="{FF2B5EF4-FFF2-40B4-BE49-F238E27FC236}">
                  <a16:creationId xmlns:a16="http://schemas.microsoft.com/office/drawing/2014/main" id="{3CAD45A9-4D3A-45B4-85D2-83BD1DC2D9F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42" y="1957"/>
              <a:ext cx="553" cy="5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66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FFFF00"/>
                </a:buClr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1" i="1" u="none" strike="noStrike" kern="1200" cap="none" spc="0" normalizeH="0" baseline="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R</a:t>
              </a:r>
              <a:r>
                <a:rPr kumimoji="0" lang="en-US" altLang="zh-CN" sz="2800" b="1" i="0" u="none" strike="noStrike" kern="1200" cap="none" spc="0" normalizeH="0" baseline="-2500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s</a:t>
              </a:r>
            </a:p>
          </p:txBody>
        </p:sp>
        <p:sp>
          <p:nvSpPr>
            <p:cNvPr id="60434" name="Text Box 81">
              <a:extLst>
                <a:ext uri="{FF2B5EF4-FFF2-40B4-BE49-F238E27FC236}">
                  <a16:creationId xmlns:a16="http://schemas.microsoft.com/office/drawing/2014/main" id="{4A1715B0-9417-4C24-860E-E34CA08F55B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00" y="2778"/>
              <a:ext cx="526" cy="5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66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FFFF00"/>
                </a:buClr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1" i="0" u="none" strike="noStrike" kern="1200" cap="none" spc="0" normalizeH="0" baseline="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_</a:t>
              </a:r>
              <a:endParaRPr kumimoji="0" lang="en-US" altLang="zh-CN" sz="2800" b="1" i="0" u="none" strike="noStrike" kern="1200" cap="none" spc="0" normalizeH="0" baseline="-2500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0435" name="Text Box 82">
              <a:extLst>
                <a:ext uri="{FF2B5EF4-FFF2-40B4-BE49-F238E27FC236}">
                  <a16:creationId xmlns:a16="http://schemas.microsoft.com/office/drawing/2014/main" id="{D25AB75E-E000-4BD0-924F-D48B9193E3A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37" y="1895"/>
              <a:ext cx="653" cy="5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66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FFFF00"/>
                </a:buClr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1" i="1" u="none" strike="noStrike" kern="1200" cap="none" spc="0" normalizeH="0" baseline="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R</a:t>
              </a:r>
              <a:r>
                <a:rPr kumimoji="0" lang="en-US" altLang="zh-CN" sz="2800" b="1" i="0" u="none" strike="noStrike" kern="1200" cap="none" spc="0" normalizeH="0" baseline="-2500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o</a:t>
              </a:r>
            </a:p>
          </p:txBody>
        </p:sp>
        <p:sp>
          <p:nvSpPr>
            <p:cNvPr id="60436" name="Text Box 83">
              <a:extLst>
                <a:ext uri="{FF2B5EF4-FFF2-40B4-BE49-F238E27FC236}">
                  <a16:creationId xmlns:a16="http://schemas.microsoft.com/office/drawing/2014/main" id="{55D5BA98-3BBE-49C7-B4A4-34E4E2B1B1F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61" y="2282"/>
              <a:ext cx="587" cy="5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66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FFFF00"/>
                </a:buClr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1" i="1" u="none" strike="noStrike" kern="1200" cap="none" spc="0" normalizeH="0" baseline="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R</a:t>
              </a:r>
              <a:r>
                <a:rPr kumimoji="0" lang="en-US" altLang="zh-CN" sz="2800" b="1" i="0" u="none" strike="noStrike" kern="1200" cap="none" spc="0" normalizeH="0" baseline="-2500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i</a:t>
              </a:r>
            </a:p>
          </p:txBody>
        </p:sp>
        <p:sp>
          <p:nvSpPr>
            <p:cNvPr id="60437" name="Text Box 84">
              <a:extLst>
                <a:ext uri="{FF2B5EF4-FFF2-40B4-BE49-F238E27FC236}">
                  <a16:creationId xmlns:a16="http://schemas.microsoft.com/office/drawing/2014/main" id="{48CB192C-8396-48C6-8AC7-3DD4982664A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00" y="2453"/>
              <a:ext cx="526" cy="5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66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FFFF00"/>
                </a:buClr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1" i="0" u="none" strike="noStrike" kern="1200" cap="none" spc="0" normalizeH="0" baseline="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+</a:t>
              </a:r>
              <a:endParaRPr kumimoji="0" lang="en-US" altLang="zh-CN" sz="2800" b="1" i="0" u="none" strike="noStrike" kern="1200" cap="none" spc="0" normalizeH="0" baseline="-2500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0438" name="Text Box 85">
              <a:extLst>
                <a:ext uri="{FF2B5EF4-FFF2-40B4-BE49-F238E27FC236}">
                  <a16:creationId xmlns:a16="http://schemas.microsoft.com/office/drawing/2014/main" id="{103C7C5B-5A6A-4DD2-9A0C-9F18372F8CC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93" y="3428"/>
              <a:ext cx="526" cy="5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66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FFFF00"/>
                </a:buClr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1" i="1" u="none" strike="noStrike" kern="1200" cap="none" spc="0" normalizeH="0" baseline="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R</a:t>
              </a:r>
              <a:r>
                <a:rPr kumimoji="0" lang="en-US" altLang="zh-CN" sz="2800" b="1" i="0" u="none" strike="noStrike" kern="1200" cap="none" spc="0" normalizeH="0" baseline="-2500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o</a:t>
              </a:r>
            </a:p>
          </p:txBody>
        </p:sp>
        <p:sp>
          <p:nvSpPr>
            <p:cNvPr id="60439" name="Text Box 86">
              <a:extLst>
                <a:ext uri="{FF2B5EF4-FFF2-40B4-BE49-F238E27FC236}">
                  <a16:creationId xmlns:a16="http://schemas.microsoft.com/office/drawing/2014/main" id="{F1CED147-576F-4EA8-A502-E5865722702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11" y="1668"/>
              <a:ext cx="508" cy="4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66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FFFF00"/>
                </a:buClr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1" i="0" u="none" strike="noStrike" kern="1200" cap="none" spc="0" normalizeH="0" baseline="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+</a:t>
              </a:r>
            </a:p>
          </p:txBody>
        </p:sp>
        <p:sp>
          <p:nvSpPr>
            <p:cNvPr id="60440" name="Text Box 87">
              <a:extLst>
                <a:ext uri="{FF2B5EF4-FFF2-40B4-BE49-F238E27FC236}">
                  <a16:creationId xmlns:a16="http://schemas.microsoft.com/office/drawing/2014/main" id="{8F7C7310-725E-4F16-9C2B-CE35970C4CF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42" y="2928"/>
              <a:ext cx="526" cy="5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66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FFFF00"/>
                </a:buClr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1" i="0" u="none" strike="noStrike" kern="1200" cap="none" spc="0" normalizeH="0" baseline="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_</a:t>
              </a:r>
            </a:p>
          </p:txBody>
        </p:sp>
        <p:sp>
          <p:nvSpPr>
            <p:cNvPr id="60441" name="Text Box 88">
              <a:extLst>
                <a:ext uri="{FF2B5EF4-FFF2-40B4-BE49-F238E27FC236}">
                  <a16:creationId xmlns:a16="http://schemas.microsoft.com/office/drawing/2014/main" id="{9DDA2C04-930F-45A5-930C-3C3FD6C60D4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24" y="1584"/>
              <a:ext cx="524" cy="4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66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FFFF00"/>
                </a:buClr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1" i="0" u="none" strike="noStrike" kern="1200" cap="none" spc="0" normalizeH="0" baseline="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+</a:t>
              </a:r>
            </a:p>
          </p:txBody>
        </p:sp>
        <p:sp>
          <p:nvSpPr>
            <p:cNvPr id="60442" name="Text Box 89">
              <a:extLst>
                <a:ext uri="{FF2B5EF4-FFF2-40B4-BE49-F238E27FC236}">
                  <a16:creationId xmlns:a16="http://schemas.microsoft.com/office/drawing/2014/main" id="{BBC5DBE9-6A79-407E-86E8-5DA96DC3223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62" y="3175"/>
              <a:ext cx="490" cy="5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66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FFFF00"/>
                </a:buClr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1" i="0" u="none" strike="noStrike" kern="1200" cap="none" spc="0" normalizeH="0" baseline="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_</a:t>
              </a:r>
            </a:p>
          </p:txBody>
        </p:sp>
        <p:sp>
          <p:nvSpPr>
            <p:cNvPr id="60443" name="Line 90">
              <a:extLst>
                <a:ext uri="{FF2B5EF4-FFF2-40B4-BE49-F238E27FC236}">
                  <a16:creationId xmlns:a16="http://schemas.microsoft.com/office/drawing/2014/main" id="{1B687D62-CC86-4410-BA22-536D277CE5B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89" y="1704"/>
              <a:ext cx="0" cy="1757"/>
            </a:xfrm>
            <a:prstGeom prst="line">
              <a:avLst/>
            </a:prstGeom>
            <a:noFill/>
            <a:ln w="38100">
              <a:solidFill>
                <a:srgbClr val="FF66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60444" name="Group 91">
              <a:extLst>
                <a:ext uri="{FF2B5EF4-FFF2-40B4-BE49-F238E27FC236}">
                  <a16:creationId xmlns:a16="http://schemas.microsoft.com/office/drawing/2014/main" id="{9B9C67E2-5E19-4C57-93A6-8A26BECD1FA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45" y="2378"/>
              <a:ext cx="609" cy="502"/>
              <a:chOff x="1437" y="1466"/>
              <a:chExt cx="609" cy="502"/>
            </a:xfrm>
          </p:grpSpPr>
          <p:sp>
            <p:nvSpPr>
              <p:cNvPr id="60483" name="Text Box 92">
                <a:extLst>
                  <a:ext uri="{FF2B5EF4-FFF2-40B4-BE49-F238E27FC236}">
                    <a16:creationId xmlns:a16="http://schemas.microsoft.com/office/drawing/2014/main" id="{B3CE61B3-A75F-483A-9230-5191252802A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437" y="1466"/>
                <a:ext cx="609" cy="50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FF66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rgbClr val="FFFF00"/>
                  </a:buClr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just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800" b="1" i="1" u="none" strike="noStrike" kern="1200" cap="none" spc="0" normalizeH="0" baseline="0" noProof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U</a:t>
                </a:r>
                <a:r>
                  <a:rPr kumimoji="0" lang="en-US" altLang="zh-CN" sz="2800" b="1" i="0" u="none" strike="noStrike" kern="1200" cap="none" spc="0" normalizeH="0" baseline="-25000" noProof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i</a:t>
                </a:r>
              </a:p>
            </p:txBody>
          </p:sp>
          <p:sp>
            <p:nvSpPr>
              <p:cNvPr id="60484" name="Oval 93">
                <a:extLst>
                  <a:ext uri="{FF2B5EF4-FFF2-40B4-BE49-F238E27FC236}">
                    <a16:creationId xmlns:a16="http://schemas.microsoft.com/office/drawing/2014/main" id="{119E36FC-0A34-4AD7-B2BD-D09E4449DE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97" y="1503"/>
                <a:ext cx="19" cy="42"/>
              </a:xfrm>
              <a:prstGeom prst="ellipse">
                <a:avLst/>
              </a:prstGeom>
              <a:solidFill>
                <a:srgbClr val="FFFF00"/>
              </a:solidFill>
              <a:ln w="9525">
                <a:solidFill>
                  <a:srgbClr val="FF66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rgbClr val="FFFF00"/>
                  </a:buClr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60445" name="Rectangle 94">
              <a:extLst>
                <a:ext uri="{FF2B5EF4-FFF2-40B4-BE49-F238E27FC236}">
                  <a16:creationId xmlns:a16="http://schemas.microsoft.com/office/drawing/2014/main" id="{CCAB0182-E7B0-4675-B3FC-DA16E3544C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2" y="2103"/>
              <a:ext cx="129" cy="328"/>
            </a:xfrm>
            <a:prstGeom prst="rect">
              <a:avLst/>
            </a:prstGeom>
            <a:gradFill rotWithShape="1">
              <a:gsLst>
                <a:gs pos="0">
                  <a:srgbClr val="762F00"/>
                </a:gs>
                <a:gs pos="50000">
                  <a:srgbClr val="FF6600"/>
                </a:gs>
                <a:gs pos="100000">
                  <a:srgbClr val="762F0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>
                  <a:solidFill>
                    <a:srgbClr val="FF66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FFFF00"/>
                </a:buClr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0446" name="Oval 95">
              <a:extLst>
                <a:ext uri="{FF2B5EF4-FFF2-40B4-BE49-F238E27FC236}">
                  <a16:creationId xmlns:a16="http://schemas.microsoft.com/office/drawing/2014/main" id="{3275C18B-27D3-4047-BD87-CE4032C144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4" y="2769"/>
              <a:ext cx="272" cy="270"/>
            </a:xfrm>
            <a:prstGeom prst="ellipse">
              <a:avLst/>
            </a:prstGeom>
            <a:noFill/>
            <a:ln w="38100">
              <a:solidFill>
                <a:srgbClr val="FF66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FFFF00"/>
                </a:buClr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60447" name="Group 96">
              <a:extLst>
                <a:ext uri="{FF2B5EF4-FFF2-40B4-BE49-F238E27FC236}">
                  <a16:creationId xmlns:a16="http://schemas.microsoft.com/office/drawing/2014/main" id="{23C0E011-4638-4B4C-9E3A-92B49C8AB5A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08" y="2736"/>
              <a:ext cx="676" cy="502"/>
              <a:chOff x="2444" y="1946"/>
              <a:chExt cx="676" cy="502"/>
            </a:xfrm>
          </p:grpSpPr>
          <p:sp>
            <p:nvSpPr>
              <p:cNvPr id="60481" name="Text Box 97">
                <a:extLst>
                  <a:ext uri="{FF2B5EF4-FFF2-40B4-BE49-F238E27FC236}">
                    <a16:creationId xmlns:a16="http://schemas.microsoft.com/office/drawing/2014/main" id="{1A826C90-528E-42CB-8D6A-DD9EBDED6F3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444" y="1946"/>
                <a:ext cx="676" cy="50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FF66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rgbClr val="FFFF00"/>
                  </a:buClr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just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800" b="1" i="1" u="none" strike="noStrike" kern="1200" cap="none" spc="0" normalizeH="0" baseline="0" noProof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U</a:t>
                </a:r>
                <a:r>
                  <a:rPr kumimoji="0" lang="en-US" altLang="zh-CN" sz="2800" b="1" i="0" u="none" strike="noStrike" kern="1200" cap="none" spc="0" normalizeH="0" baseline="-25000" noProof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oo</a:t>
                </a:r>
              </a:p>
            </p:txBody>
          </p:sp>
          <p:sp>
            <p:nvSpPr>
              <p:cNvPr id="60482" name="Oval 98">
                <a:extLst>
                  <a:ext uri="{FF2B5EF4-FFF2-40B4-BE49-F238E27FC236}">
                    <a16:creationId xmlns:a16="http://schemas.microsoft.com/office/drawing/2014/main" id="{52CC8463-A9B3-496F-9F88-A5F4A2849A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2592" y="1951"/>
                <a:ext cx="48" cy="65"/>
              </a:xfrm>
              <a:prstGeom prst="ellipse">
                <a:avLst/>
              </a:prstGeom>
              <a:solidFill>
                <a:srgbClr val="FFFF00"/>
              </a:solidFill>
              <a:ln w="9525">
                <a:solidFill>
                  <a:srgbClr val="FF66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rgbClr val="FFFF00"/>
                  </a:buClr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</p:grpSp>
        <p:grpSp>
          <p:nvGrpSpPr>
            <p:cNvPr id="60448" name="Group 99">
              <a:extLst>
                <a:ext uri="{FF2B5EF4-FFF2-40B4-BE49-F238E27FC236}">
                  <a16:creationId xmlns:a16="http://schemas.microsoft.com/office/drawing/2014/main" id="{8A3227E0-B040-48CF-9F42-5C71D609782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07" y="2640"/>
              <a:ext cx="605" cy="502"/>
              <a:chOff x="499" y="1802"/>
              <a:chExt cx="605" cy="502"/>
            </a:xfrm>
          </p:grpSpPr>
          <p:sp>
            <p:nvSpPr>
              <p:cNvPr id="60479" name="Text Box 100">
                <a:extLst>
                  <a:ext uri="{FF2B5EF4-FFF2-40B4-BE49-F238E27FC236}">
                    <a16:creationId xmlns:a16="http://schemas.microsoft.com/office/drawing/2014/main" id="{B6EF5876-C768-4FDF-8AFF-2AF8FA68510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99" y="1802"/>
                <a:ext cx="605" cy="50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FF66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rgbClr val="FFFF00"/>
                  </a:buClr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just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800" b="1" i="1" u="none" strike="noStrike" kern="1200" cap="none" spc="0" normalizeH="0" baseline="0" noProof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U</a:t>
                </a:r>
                <a:r>
                  <a:rPr kumimoji="0" lang="en-US" altLang="zh-CN" sz="2800" b="1" i="0" u="none" strike="noStrike" kern="1200" cap="none" spc="0" normalizeH="0" baseline="-25000" noProof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s</a:t>
                </a:r>
              </a:p>
            </p:txBody>
          </p:sp>
          <p:sp>
            <p:nvSpPr>
              <p:cNvPr id="60480" name="Oval 101">
                <a:extLst>
                  <a:ext uri="{FF2B5EF4-FFF2-40B4-BE49-F238E27FC236}">
                    <a16:creationId xmlns:a16="http://schemas.microsoft.com/office/drawing/2014/main" id="{62CB116F-ED9D-4AE3-8A74-482A86F748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8" y="1832"/>
                <a:ext cx="37" cy="39"/>
              </a:xfrm>
              <a:prstGeom prst="ellipse">
                <a:avLst/>
              </a:prstGeom>
              <a:solidFill>
                <a:srgbClr val="FFFF00"/>
              </a:solidFill>
              <a:ln w="9525">
                <a:solidFill>
                  <a:srgbClr val="FF66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rgbClr val="FFFF00"/>
                  </a:buClr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60449" name="Line 102">
              <a:extLst>
                <a:ext uri="{FF2B5EF4-FFF2-40B4-BE49-F238E27FC236}">
                  <a16:creationId xmlns:a16="http://schemas.microsoft.com/office/drawing/2014/main" id="{7CE5FC8B-E598-40ED-AEDD-F0E69FB0594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84" y="3305"/>
              <a:ext cx="0" cy="367"/>
            </a:xfrm>
            <a:prstGeom prst="line">
              <a:avLst/>
            </a:prstGeom>
            <a:noFill/>
            <a:ln w="38100">
              <a:solidFill>
                <a:srgbClr val="FF66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0450" name="Line 103">
              <a:extLst>
                <a:ext uri="{FF2B5EF4-FFF2-40B4-BE49-F238E27FC236}">
                  <a16:creationId xmlns:a16="http://schemas.microsoft.com/office/drawing/2014/main" id="{31C33FA5-05DD-4860-BD1B-60C70AEDFC7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97" y="3305"/>
              <a:ext cx="295" cy="0"/>
            </a:xfrm>
            <a:prstGeom prst="line">
              <a:avLst/>
            </a:prstGeom>
            <a:noFill/>
            <a:ln w="38100">
              <a:solidFill>
                <a:srgbClr val="FF6600"/>
              </a:solidFill>
              <a:round/>
              <a:headEnd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0451" name="Line 104">
              <a:extLst>
                <a:ext uri="{FF2B5EF4-FFF2-40B4-BE49-F238E27FC236}">
                  <a16:creationId xmlns:a16="http://schemas.microsoft.com/office/drawing/2014/main" id="{99C6FF16-E429-4B34-A6A0-E8E456072FE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34" y="1723"/>
              <a:ext cx="0" cy="1738"/>
            </a:xfrm>
            <a:prstGeom prst="line">
              <a:avLst/>
            </a:prstGeom>
            <a:noFill/>
            <a:ln w="38100">
              <a:solidFill>
                <a:srgbClr val="FF66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0452" name="Line 105">
              <a:extLst>
                <a:ext uri="{FF2B5EF4-FFF2-40B4-BE49-F238E27FC236}">
                  <a16:creationId xmlns:a16="http://schemas.microsoft.com/office/drawing/2014/main" id="{2CB8B996-63E5-4571-AD7F-1DD7F97A695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76" y="3308"/>
              <a:ext cx="0" cy="366"/>
            </a:xfrm>
            <a:prstGeom prst="line">
              <a:avLst/>
            </a:prstGeom>
            <a:noFill/>
            <a:ln w="38100">
              <a:solidFill>
                <a:srgbClr val="FF66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0453" name="Line 106">
              <a:extLst>
                <a:ext uri="{FF2B5EF4-FFF2-40B4-BE49-F238E27FC236}">
                  <a16:creationId xmlns:a16="http://schemas.microsoft.com/office/drawing/2014/main" id="{73024C32-902B-4028-A482-FAAC66736B4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650" y="3308"/>
              <a:ext cx="326" cy="0"/>
            </a:xfrm>
            <a:prstGeom prst="line">
              <a:avLst/>
            </a:prstGeom>
            <a:noFill/>
            <a:ln w="38100">
              <a:solidFill>
                <a:srgbClr val="FF6600"/>
              </a:solidFill>
              <a:round/>
              <a:headEnd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0454" name="Line 107">
              <a:extLst>
                <a:ext uri="{FF2B5EF4-FFF2-40B4-BE49-F238E27FC236}">
                  <a16:creationId xmlns:a16="http://schemas.microsoft.com/office/drawing/2014/main" id="{454EA646-4D25-4D40-AF5A-6B0BCD52C33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57" y="3461"/>
              <a:ext cx="0" cy="328"/>
            </a:xfrm>
            <a:prstGeom prst="line">
              <a:avLst/>
            </a:prstGeom>
            <a:noFill/>
            <a:ln w="38100">
              <a:solidFill>
                <a:srgbClr val="FF6600"/>
              </a:solidFill>
              <a:round/>
              <a:headEnd type="oval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0455" name="Line 108">
              <a:extLst>
                <a:ext uri="{FF2B5EF4-FFF2-40B4-BE49-F238E27FC236}">
                  <a16:creationId xmlns:a16="http://schemas.microsoft.com/office/drawing/2014/main" id="{2E3F1060-4C03-491B-882F-B09A38D2B9B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12" y="3792"/>
              <a:ext cx="308" cy="0"/>
            </a:xfrm>
            <a:prstGeom prst="line">
              <a:avLst/>
            </a:prstGeom>
            <a:noFill/>
            <a:ln w="76200">
              <a:solidFill>
                <a:srgbClr val="FF66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60456" name="Group 109">
              <a:extLst>
                <a:ext uri="{FF2B5EF4-FFF2-40B4-BE49-F238E27FC236}">
                  <a16:creationId xmlns:a16="http://schemas.microsoft.com/office/drawing/2014/main" id="{4E3516E4-8287-4BAB-A08D-E20FFAF1466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91" y="1274"/>
              <a:ext cx="597" cy="502"/>
              <a:chOff x="3483" y="458"/>
              <a:chExt cx="597" cy="502"/>
            </a:xfrm>
          </p:grpSpPr>
          <p:sp>
            <p:nvSpPr>
              <p:cNvPr id="60477" name="Text Box 110">
                <a:extLst>
                  <a:ext uri="{FF2B5EF4-FFF2-40B4-BE49-F238E27FC236}">
                    <a16:creationId xmlns:a16="http://schemas.microsoft.com/office/drawing/2014/main" id="{1A497A3F-5CDD-4937-AD35-6CB470A86BB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483" y="458"/>
                <a:ext cx="597" cy="50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FF66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rgbClr val="FFFF00"/>
                  </a:buClr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just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800" b="1" i="1" u="none" strike="noStrike" kern="1200" cap="none" spc="0" normalizeH="0" baseline="0" noProof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I</a:t>
                </a:r>
                <a:r>
                  <a:rPr kumimoji="0" lang="en-US" altLang="zh-CN" sz="2800" b="1" i="0" u="none" strike="noStrike" kern="1200" cap="none" spc="0" normalizeH="0" baseline="-25000" noProof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o</a:t>
                </a:r>
              </a:p>
            </p:txBody>
          </p:sp>
          <p:sp>
            <p:nvSpPr>
              <p:cNvPr id="60478" name="Oval 111">
                <a:extLst>
                  <a:ext uri="{FF2B5EF4-FFF2-40B4-BE49-F238E27FC236}">
                    <a16:creationId xmlns:a16="http://schemas.microsoft.com/office/drawing/2014/main" id="{F0D6F272-72E4-4664-A6CB-0ECA7CF7F8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94" y="495"/>
                <a:ext cx="24" cy="44"/>
              </a:xfrm>
              <a:prstGeom prst="ellipse">
                <a:avLst/>
              </a:prstGeom>
              <a:solidFill>
                <a:srgbClr val="FFFF00"/>
              </a:solidFill>
              <a:ln w="9525">
                <a:solidFill>
                  <a:srgbClr val="FF66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rgbClr val="FFFF00"/>
                  </a:buClr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</p:grpSp>
        <p:grpSp>
          <p:nvGrpSpPr>
            <p:cNvPr id="60457" name="Group 112">
              <a:extLst>
                <a:ext uri="{FF2B5EF4-FFF2-40B4-BE49-F238E27FC236}">
                  <a16:creationId xmlns:a16="http://schemas.microsoft.com/office/drawing/2014/main" id="{23713E85-5279-4854-BC15-3A10CC8E58E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64" y="1248"/>
              <a:ext cx="604" cy="502"/>
              <a:chOff x="1728" y="192"/>
              <a:chExt cx="604" cy="502"/>
            </a:xfrm>
          </p:grpSpPr>
          <p:sp>
            <p:nvSpPr>
              <p:cNvPr id="60475" name="Text Box 113">
                <a:extLst>
                  <a:ext uri="{FF2B5EF4-FFF2-40B4-BE49-F238E27FC236}">
                    <a16:creationId xmlns:a16="http://schemas.microsoft.com/office/drawing/2014/main" id="{D8CA9B0D-3712-491E-80C5-5B8519A64A3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28" y="192"/>
                <a:ext cx="604" cy="50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FF66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rgbClr val="FFFF00"/>
                  </a:buClr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just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800" b="1" i="1" u="none" strike="noStrike" kern="1200" cap="none" spc="0" normalizeH="0" baseline="0" noProof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I</a:t>
                </a:r>
                <a:r>
                  <a:rPr kumimoji="0" lang="en-US" altLang="zh-CN" sz="2800" b="1" i="0" u="none" strike="noStrike" kern="1200" cap="none" spc="0" normalizeH="0" baseline="-25000" noProof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i</a:t>
                </a:r>
              </a:p>
            </p:txBody>
          </p:sp>
          <p:sp>
            <p:nvSpPr>
              <p:cNvPr id="60476" name="Oval 114">
                <a:extLst>
                  <a:ext uri="{FF2B5EF4-FFF2-40B4-BE49-F238E27FC236}">
                    <a16:creationId xmlns:a16="http://schemas.microsoft.com/office/drawing/2014/main" id="{BCCDCF1F-A699-40AA-8FDD-F963BA11BA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24" y="240"/>
                <a:ext cx="29" cy="36"/>
              </a:xfrm>
              <a:prstGeom prst="ellipse">
                <a:avLst/>
              </a:prstGeom>
              <a:solidFill>
                <a:srgbClr val="FFFF00"/>
              </a:solidFill>
              <a:ln w="9525">
                <a:solidFill>
                  <a:srgbClr val="FF66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rgbClr val="FFFF00"/>
                  </a:buClr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60458" name="Oval 115">
              <a:extLst>
                <a:ext uri="{FF2B5EF4-FFF2-40B4-BE49-F238E27FC236}">
                  <a16:creationId xmlns:a16="http://schemas.microsoft.com/office/drawing/2014/main" id="{71D9F1DF-4279-4A9C-9F8F-14A3FE9E13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81" y="2741"/>
              <a:ext cx="313" cy="289"/>
            </a:xfrm>
            <a:prstGeom prst="ellipse">
              <a:avLst/>
            </a:prstGeom>
            <a:noFill/>
            <a:ln w="38100">
              <a:solidFill>
                <a:srgbClr val="FF66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FFFF00"/>
                </a:buClr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0459" name="Rectangle 116">
              <a:extLst>
                <a:ext uri="{FF2B5EF4-FFF2-40B4-BE49-F238E27FC236}">
                  <a16:creationId xmlns:a16="http://schemas.microsoft.com/office/drawing/2014/main" id="{576B7CEE-4DAA-4931-8F83-66F7D8CE0A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35" y="1452"/>
              <a:ext cx="1402" cy="2129"/>
            </a:xfrm>
            <a:prstGeom prst="rect">
              <a:avLst/>
            </a:prstGeom>
            <a:noFill/>
            <a:ln w="38100">
              <a:solidFill>
                <a:srgbClr val="66FF33"/>
              </a:solidFill>
              <a:prstDash val="sysDot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FFFF00"/>
                </a:buClr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0460" name="Rectangle 117">
              <a:extLst>
                <a:ext uri="{FF2B5EF4-FFF2-40B4-BE49-F238E27FC236}">
                  <a16:creationId xmlns:a16="http://schemas.microsoft.com/office/drawing/2014/main" id="{71C4FE08-8F32-4D2E-8E93-6C3B04412C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62" y="1452"/>
              <a:ext cx="898" cy="2172"/>
            </a:xfrm>
            <a:prstGeom prst="rect">
              <a:avLst/>
            </a:prstGeom>
            <a:noFill/>
            <a:ln w="38100">
              <a:solidFill>
                <a:srgbClr val="66FF33"/>
              </a:solidFill>
              <a:prstDash val="sysDot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FFFF00"/>
                </a:buClr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0461" name="Rectangle 118">
              <a:extLst>
                <a:ext uri="{FF2B5EF4-FFF2-40B4-BE49-F238E27FC236}">
                  <a16:creationId xmlns:a16="http://schemas.microsoft.com/office/drawing/2014/main" id="{639D67B2-27BB-4BD4-BBE9-3EA8233166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5" y="1472"/>
              <a:ext cx="775" cy="2100"/>
            </a:xfrm>
            <a:prstGeom prst="rect">
              <a:avLst/>
            </a:prstGeom>
            <a:noFill/>
            <a:ln w="38100">
              <a:solidFill>
                <a:srgbClr val="66FF33"/>
              </a:solidFill>
              <a:prstDash val="sysDot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FFFF00"/>
                </a:buClr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0462" name="Text Box 119">
              <a:extLst>
                <a:ext uri="{FF2B5EF4-FFF2-40B4-BE49-F238E27FC236}">
                  <a16:creationId xmlns:a16="http://schemas.microsoft.com/office/drawing/2014/main" id="{0E6143AB-96F7-46D2-B9B9-73238A2A32E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17" y="2406"/>
              <a:ext cx="517" cy="4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66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FFFF00"/>
                </a:buClr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1" i="0" u="none" strike="noStrike" kern="1200" cap="none" spc="0" normalizeH="0" baseline="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+</a:t>
              </a:r>
            </a:p>
          </p:txBody>
        </p:sp>
        <p:sp>
          <p:nvSpPr>
            <p:cNvPr id="60463" name="Text Box 120">
              <a:extLst>
                <a:ext uri="{FF2B5EF4-FFF2-40B4-BE49-F238E27FC236}">
                  <a16:creationId xmlns:a16="http://schemas.microsoft.com/office/drawing/2014/main" id="{45C934FA-9540-42DF-8DA7-D6677E19101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13" y="2814"/>
              <a:ext cx="505" cy="4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66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FFFF00"/>
                </a:buClr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1" i="0" u="none" strike="noStrike" kern="1200" cap="none" spc="0" normalizeH="0" baseline="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_</a:t>
              </a:r>
            </a:p>
          </p:txBody>
        </p:sp>
        <p:sp>
          <p:nvSpPr>
            <p:cNvPr id="60464" name="Text Box 121">
              <a:extLst>
                <a:ext uri="{FF2B5EF4-FFF2-40B4-BE49-F238E27FC236}">
                  <a16:creationId xmlns:a16="http://schemas.microsoft.com/office/drawing/2014/main" id="{A0CC89E6-A953-4A95-B403-EE2776C2327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27" y="1696"/>
              <a:ext cx="544" cy="4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66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FFFF00"/>
                </a:buClr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1" i="0" u="none" strike="noStrike" kern="1200" cap="none" spc="0" normalizeH="0" baseline="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+</a:t>
              </a:r>
            </a:p>
          </p:txBody>
        </p:sp>
        <p:sp>
          <p:nvSpPr>
            <p:cNvPr id="60465" name="Text Box 122">
              <a:extLst>
                <a:ext uri="{FF2B5EF4-FFF2-40B4-BE49-F238E27FC236}">
                  <a16:creationId xmlns:a16="http://schemas.microsoft.com/office/drawing/2014/main" id="{D20B7A0F-ECE0-46E6-A2FB-158B099CF3F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50" y="2809"/>
              <a:ext cx="502" cy="5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66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FFFF00"/>
                </a:buClr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1" i="0" u="none" strike="noStrike" kern="1200" cap="none" spc="0" normalizeH="0" baseline="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_</a:t>
              </a:r>
            </a:p>
          </p:txBody>
        </p:sp>
        <p:grpSp>
          <p:nvGrpSpPr>
            <p:cNvPr id="60466" name="Group 123">
              <a:extLst>
                <a:ext uri="{FF2B5EF4-FFF2-40B4-BE49-F238E27FC236}">
                  <a16:creationId xmlns:a16="http://schemas.microsoft.com/office/drawing/2014/main" id="{5384521B-36C1-4F9F-A505-6DB7181E9F6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69" y="2304"/>
              <a:ext cx="619" cy="502"/>
              <a:chOff x="3461" y="1392"/>
              <a:chExt cx="619" cy="502"/>
            </a:xfrm>
          </p:grpSpPr>
          <p:sp>
            <p:nvSpPr>
              <p:cNvPr id="60473" name="Text Box 124">
                <a:extLst>
                  <a:ext uri="{FF2B5EF4-FFF2-40B4-BE49-F238E27FC236}">
                    <a16:creationId xmlns:a16="http://schemas.microsoft.com/office/drawing/2014/main" id="{DD0C77BC-B863-41C8-8CDB-1E81AE1C9CD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461" y="1392"/>
                <a:ext cx="619" cy="50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FF66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rgbClr val="FFFF00"/>
                  </a:buClr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just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800" b="1" i="1" u="none" strike="noStrike" kern="1200" cap="none" spc="0" normalizeH="0" baseline="0" noProof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U</a:t>
                </a:r>
                <a:r>
                  <a:rPr kumimoji="0" lang="en-US" altLang="zh-CN" sz="2800" b="1" i="0" u="none" strike="noStrike" kern="1200" cap="none" spc="0" normalizeH="0" baseline="-25000" noProof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o</a:t>
                </a:r>
              </a:p>
            </p:txBody>
          </p:sp>
          <p:sp>
            <p:nvSpPr>
              <p:cNvPr id="60474" name="Oval 125">
                <a:extLst>
                  <a:ext uri="{FF2B5EF4-FFF2-40B4-BE49-F238E27FC236}">
                    <a16:creationId xmlns:a16="http://schemas.microsoft.com/office/drawing/2014/main" id="{1E6AB043-4243-4BBF-98B6-C40B1C26BC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7" y="1425"/>
                <a:ext cx="31" cy="39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FF66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rgbClr val="FFFF00"/>
                  </a:buClr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60467" name="Text Box 126">
              <a:extLst>
                <a:ext uri="{FF2B5EF4-FFF2-40B4-BE49-F238E27FC236}">
                  <a16:creationId xmlns:a16="http://schemas.microsoft.com/office/drawing/2014/main" id="{BAFACC52-E44B-45D3-B156-A83C8415EA1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0" y="1104"/>
              <a:ext cx="858" cy="43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66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FFFF00"/>
                </a:buClr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信号源</a:t>
              </a:r>
            </a:p>
          </p:txBody>
        </p:sp>
        <p:sp>
          <p:nvSpPr>
            <p:cNvPr id="60468" name="Text Box 127">
              <a:extLst>
                <a:ext uri="{FF2B5EF4-FFF2-40B4-BE49-F238E27FC236}">
                  <a16:creationId xmlns:a16="http://schemas.microsoft.com/office/drawing/2014/main" id="{20D7AD27-DB7B-4CF4-854D-709C5E62594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36" y="1105"/>
              <a:ext cx="979" cy="4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66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FFFF00"/>
                </a:buClr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放大器</a:t>
              </a:r>
            </a:p>
          </p:txBody>
        </p:sp>
        <p:sp>
          <p:nvSpPr>
            <p:cNvPr id="60469" name="Text Box 128">
              <a:extLst>
                <a:ext uri="{FF2B5EF4-FFF2-40B4-BE49-F238E27FC236}">
                  <a16:creationId xmlns:a16="http://schemas.microsoft.com/office/drawing/2014/main" id="{D7DD786E-A632-4DEC-B110-DB7E73F78B8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57" y="1106"/>
              <a:ext cx="736" cy="4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66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FFFF00"/>
                </a:buClr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负载</a:t>
              </a:r>
            </a:p>
          </p:txBody>
        </p:sp>
        <p:sp>
          <p:nvSpPr>
            <p:cNvPr id="60470" name="Rectangle 129">
              <a:extLst>
                <a:ext uri="{FF2B5EF4-FFF2-40B4-BE49-F238E27FC236}">
                  <a16:creationId xmlns:a16="http://schemas.microsoft.com/office/drawing/2014/main" id="{4A784627-169C-4A34-B562-B41D7EE4D7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55" y="2302"/>
              <a:ext cx="129" cy="328"/>
            </a:xfrm>
            <a:prstGeom prst="rect">
              <a:avLst/>
            </a:prstGeom>
            <a:gradFill rotWithShape="1">
              <a:gsLst>
                <a:gs pos="0">
                  <a:srgbClr val="762F00"/>
                </a:gs>
                <a:gs pos="50000">
                  <a:srgbClr val="FF6600"/>
                </a:gs>
                <a:gs pos="100000">
                  <a:srgbClr val="762F0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>
                  <a:solidFill>
                    <a:srgbClr val="FF66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FFFF00"/>
                </a:buClr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0471" name="Rectangle 130">
              <a:extLst>
                <a:ext uri="{FF2B5EF4-FFF2-40B4-BE49-F238E27FC236}">
                  <a16:creationId xmlns:a16="http://schemas.microsoft.com/office/drawing/2014/main" id="{72314058-BF45-4CC7-A489-112E84CC5F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0" y="2018"/>
              <a:ext cx="129" cy="328"/>
            </a:xfrm>
            <a:prstGeom prst="rect">
              <a:avLst/>
            </a:prstGeom>
            <a:gradFill rotWithShape="1">
              <a:gsLst>
                <a:gs pos="0">
                  <a:srgbClr val="762F00"/>
                </a:gs>
                <a:gs pos="50000">
                  <a:srgbClr val="FF6600"/>
                </a:gs>
                <a:gs pos="100000">
                  <a:srgbClr val="762F0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>
                  <a:solidFill>
                    <a:srgbClr val="FF66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FFFF00"/>
                </a:buClr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0472" name="Rectangle 131">
              <a:extLst>
                <a:ext uri="{FF2B5EF4-FFF2-40B4-BE49-F238E27FC236}">
                  <a16:creationId xmlns:a16="http://schemas.microsoft.com/office/drawing/2014/main" id="{5FD10F27-BE35-4D2A-B640-15964DCE40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3" y="2330"/>
              <a:ext cx="129" cy="328"/>
            </a:xfrm>
            <a:prstGeom prst="rect">
              <a:avLst/>
            </a:prstGeom>
            <a:gradFill rotWithShape="1">
              <a:gsLst>
                <a:gs pos="0">
                  <a:srgbClr val="762F00"/>
                </a:gs>
                <a:gs pos="50000">
                  <a:srgbClr val="FF6600"/>
                </a:gs>
                <a:gs pos="100000">
                  <a:srgbClr val="762F0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>
                  <a:solidFill>
                    <a:srgbClr val="FF66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FFFF00"/>
                </a:buClr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40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40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4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74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5106" name="Object 2">
            <a:extLst>
              <a:ext uri="{FF2B5EF4-FFF2-40B4-BE49-F238E27FC236}">
                <a16:creationId xmlns:a16="http://schemas.microsoft.com/office/drawing/2014/main" id="{E87F5045-F0EC-4CFD-A1CC-799F9F37801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27175" y="1538288"/>
          <a:ext cx="2787650" cy="1116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2" imgW="1039643" imgH="370127" progId="Equation.3">
                  <p:embed/>
                </p:oleObj>
              </mc:Choice>
              <mc:Fallback>
                <p:oleObj name="公式" r:id="rId2" imgW="1039643" imgH="370127" progId="Equation.3">
                  <p:embed/>
                  <p:pic>
                    <p:nvPicPr>
                      <p:cNvPr id="175106" name="Object 2">
                        <a:extLst>
                          <a:ext uri="{FF2B5EF4-FFF2-40B4-BE49-F238E27FC236}">
                            <a16:creationId xmlns:a16="http://schemas.microsoft.com/office/drawing/2014/main" id="{E87F5045-F0EC-4CFD-A1CC-799F9F37801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7175" y="1538288"/>
                        <a:ext cx="2787650" cy="1116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CC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75107" name="Group 3">
            <a:extLst>
              <a:ext uri="{FF2B5EF4-FFF2-40B4-BE49-F238E27FC236}">
                <a16:creationId xmlns:a16="http://schemas.microsoft.com/office/drawing/2014/main" id="{963ED6BA-B7B3-4A9F-83A3-4FA6420808A1}"/>
              </a:ext>
            </a:extLst>
          </p:cNvPr>
          <p:cNvGrpSpPr>
            <a:grpSpLocks/>
          </p:cNvGrpSpPr>
          <p:nvPr/>
        </p:nvGrpSpPr>
        <p:grpSpPr bwMode="auto">
          <a:xfrm>
            <a:off x="522288" y="2708275"/>
            <a:ext cx="8229600" cy="1373188"/>
            <a:chOff x="336" y="1248"/>
            <a:chExt cx="5184" cy="865"/>
          </a:xfrm>
        </p:grpSpPr>
        <p:sp>
          <p:nvSpPr>
            <p:cNvPr id="61451" name="Rectangle 4">
              <a:extLst>
                <a:ext uri="{FF2B5EF4-FFF2-40B4-BE49-F238E27FC236}">
                  <a16:creationId xmlns:a16="http://schemas.microsoft.com/office/drawing/2014/main" id="{72CFB6B0-29E0-4901-B430-800C126489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" y="1248"/>
              <a:ext cx="5184" cy="8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FF00"/>
                </a:buClr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0000"/>
                </a:buClr>
                <a:buSzTx/>
                <a:buFont typeface="Wingdings" panose="05000000000000000000" pitchFamily="2" charset="2"/>
                <a:buChar char="v"/>
                <a:tabLst/>
                <a:defRPr/>
              </a:pPr>
              <a:r>
                <a:rPr kumimoji="1" lang="en-US" altLang="zh-CN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    </a:t>
              </a:r>
              <a:r>
                <a:rPr kumimoji="1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当</a:t>
              </a:r>
              <a:r>
                <a:rPr kumimoji="1" lang="en-US" altLang="zh-CN" sz="2800" b="1" i="1" u="none" strike="noStrike" kern="1200" cap="none" spc="0" normalizeH="0" baseline="0" noProof="0" dirty="0">
                  <a:ln>
                    <a:noFill/>
                  </a:ln>
                  <a:solidFill>
                    <a:srgbClr val="66FF33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R</a:t>
              </a:r>
              <a:r>
                <a:rPr kumimoji="1" lang="en-US" altLang="zh-CN" sz="2800" b="1" i="0" u="none" strike="noStrike" kern="1200" cap="none" spc="0" normalizeH="0" baseline="-30000" noProof="0" dirty="0">
                  <a:ln>
                    <a:noFill/>
                  </a:ln>
                  <a:solidFill>
                    <a:srgbClr val="66FF33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o</a:t>
              </a:r>
              <a:r>
                <a:rPr kumimoji="1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66FF33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&lt;&lt;</a:t>
              </a:r>
              <a:r>
                <a:rPr kumimoji="1" lang="en-US" altLang="zh-CN" sz="2800" b="1" i="1" u="none" strike="noStrike" kern="1200" cap="none" spc="0" normalizeH="0" baseline="0" noProof="0" dirty="0">
                  <a:ln>
                    <a:noFill/>
                  </a:ln>
                  <a:solidFill>
                    <a:srgbClr val="66FF33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R</a:t>
              </a:r>
              <a:r>
                <a:rPr kumimoji="1" lang="en-US" altLang="zh-CN" sz="2800" b="1" i="0" u="none" strike="noStrike" kern="1200" cap="none" spc="0" normalizeH="0" baseline="-30000" noProof="0" dirty="0">
                  <a:ln>
                    <a:noFill/>
                  </a:ln>
                  <a:solidFill>
                    <a:srgbClr val="66FF33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L</a:t>
              </a:r>
              <a:r>
                <a:rPr kumimoji="1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时，</a:t>
              </a:r>
              <a:r>
                <a:rPr kumimoji="1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输出信号电压                  </a:t>
              </a:r>
              <a:r>
                <a:rPr kumimoji="1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。当</a:t>
              </a:r>
              <a:r>
                <a:rPr kumimoji="1" lang="en-US" altLang="zh-CN" sz="2800" b="1" i="1" u="none" strike="noStrike" kern="120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R</a:t>
              </a:r>
              <a:r>
                <a:rPr kumimoji="1" lang="en-US" altLang="zh-CN" sz="2800" b="1" i="0" u="none" strike="noStrike" kern="1200" cap="none" spc="0" normalizeH="0" baseline="-3000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L</a:t>
              </a:r>
              <a:r>
                <a:rPr kumimoji="1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在较大范围内变化时，就可基本维持输出信号电压的恒定</a:t>
              </a:r>
              <a:r>
                <a:rPr kumimoji="1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。 </a:t>
              </a:r>
            </a:p>
          </p:txBody>
        </p:sp>
        <p:graphicFrame>
          <p:nvGraphicFramePr>
            <p:cNvPr id="61452" name="Object 5">
              <a:extLst>
                <a:ext uri="{FF2B5EF4-FFF2-40B4-BE49-F238E27FC236}">
                  <a16:creationId xmlns:a16="http://schemas.microsoft.com/office/drawing/2014/main" id="{9BDFB394-AF9F-434C-B5ED-D741A2F48486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648" y="1248"/>
            <a:ext cx="912" cy="3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4" imgW="522520" imgH="163305" progId="Equation.3">
                    <p:embed/>
                  </p:oleObj>
                </mc:Choice>
                <mc:Fallback>
                  <p:oleObj r:id="rId4" imgW="522520" imgH="163305" progId="Equation.3">
                    <p:embed/>
                    <p:pic>
                      <p:nvPicPr>
                        <p:cNvPr id="61452" name="Object 5">
                          <a:extLst>
                            <a:ext uri="{FF2B5EF4-FFF2-40B4-BE49-F238E27FC236}">
                              <a16:creationId xmlns:a16="http://schemas.microsoft.com/office/drawing/2014/main" id="{9BDFB394-AF9F-434C-B5ED-D741A2F48486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48" y="1248"/>
                          <a:ext cx="912" cy="36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75110" name="Object 6">
            <a:extLst>
              <a:ext uri="{FF2B5EF4-FFF2-40B4-BE49-F238E27FC236}">
                <a16:creationId xmlns:a16="http://schemas.microsoft.com/office/drawing/2014/main" id="{52BD51BC-645C-4825-A776-D78377BE2E0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992688" y="1493838"/>
          <a:ext cx="2176462" cy="1147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6" imgW="772869" imgH="380890" progId="Equation.3">
                  <p:embed/>
                </p:oleObj>
              </mc:Choice>
              <mc:Fallback>
                <p:oleObj name="公式" r:id="rId6" imgW="772869" imgH="380890" progId="Equation.3">
                  <p:embed/>
                  <p:pic>
                    <p:nvPicPr>
                      <p:cNvPr id="175110" name="Object 6">
                        <a:extLst>
                          <a:ext uri="{FF2B5EF4-FFF2-40B4-BE49-F238E27FC236}">
                            <a16:creationId xmlns:a16="http://schemas.microsoft.com/office/drawing/2014/main" id="{52BD51BC-645C-4825-A776-D78377BE2E0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92688" y="1493838"/>
                        <a:ext cx="2176462" cy="11477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CC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75111" name="Group 7">
            <a:extLst>
              <a:ext uri="{FF2B5EF4-FFF2-40B4-BE49-F238E27FC236}">
                <a16:creationId xmlns:a16="http://schemas.microsoft.com/office/drawing/2014/main" id="{89FA135E-EB54-4145-8B0D-AB741A7C4C3B}"/>
              </a:ext>
            </a:extLst>
          </p:cNvPr>
          <p:cNvGrpSpPr>
            <a:grpSpLocks/>
          </p:cNvGrpSpPr>
          <p:nvPr/>
        </p:nvGrpSpPr>
        <p:grpSpPr bwMode="auto">
          <a:xfrm>
            <a:off x="476250" y="4059238"/>
            <a:ext cx="7924800" cy="1447800"/>
            <a:chOff x="336" y="2496"/>
            <a:chExt cx="4992" cy="912"/>
          </a:xfrm>
        </p:grpSpPr>
        <p:sp>
          <p:nvSpPr>
            <p:cNvPr id="61448" name="Rectangle 8">
              <a:extLst>
                <a:ext uri="{FF2B5EF4-FFF2-40B4-BE49-F238E27FC236}">
                  <a16:creationId xmlns:a16="http://schemas.microsoft.com/office/drawing/2014/main" id="{008FBA0A-2339-4E5A-8D7F-2CE8F4F75B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" y="2496"/>
              <a:ext cx="4992" cy="8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FF00"/>
                </a:buClr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just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0000"/>
                </a:buClr>
                <a:buSzTx/>
                <a:buFont typeface="Wingdings" panose="05000000000000000000" pitchFamily="2" charset="2"/>
                <a:buChar char="v"/>
                <a:tabLst/>
                <a:defRPr/>
              </a:pPr>
              <a:r>
                <a:rPr kumimoji="1" lang="en-US" altLang="zh-CN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    </a:t>
              </a:r>
              <a:r>
                <a:rPr kumimoji="1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如果输出电阻</a:t>
              </a:r>
              <a:r>
                <a:rPr kumimoji="1" lang="en-US" altLang="zh-CN" sz="2800" b="1" i="1" u="none" strike="noStrike" kern="1200" cap="none" spc="0" normalizeH="0" baseline="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R</a:t>
              </a:r>
              <a:r>
                <a:rPr kumimoji="1" lang="en-US" altLang="zh-CN" sz="2800" b="1" i="0" u="none" strike="noStrike" kern="1200" cap="none" spc="0" normalizeH="0" baseline="-3000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o</a:t>
              </a:r>
              <a:r>
                <a:rPr kumimoji="1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很大，满足</a:t>
              </a:r>
              <a:r>
                <a:rPr kumimoji="1" lang="en-US" altLang="zh-CN" sz="2800" b="1" i="1" u="none" strike="noStrike" kern="1200" cap="none" spc="0" normalizeH="0" baseline="0" noProof="0">
                  <a:ln>
                    <a:noFill/>
                  </a:ln>
                  <a:solidFill>
                    <a:srgbClr val="66FF33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R</a:t>
              </a:r>
              <a:r>
                <a:rPr kumimoji="1" lang="en-US" altLang="zh-CN" sz="2800" b="1" i="0" u="none" strike="noStrike" kern="1200" cap="none" spc="0" normalizeH="0" baseline="-30000" noProof="0">
                  <a:ln>
                    <a:noFill/>
                  </a:ln>
                  <a:solidFill>
                    <a:srgbClr val="66FF33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o</a:t>
              </a:r>
              <a:r>
                <a:rPr kumimoji="1" lang="en-US" altLang="zh-CN" sz="2800" b="1" i="0" u="none" strike="noStrike" kern="1200" cap="none" spc="0" normalizeH="0" baseline="0" noProof="0">
                  <a:ln>
                    <a:noFill/>
                  </a:ln>
                  <a:solidFill>
                    <a:srgbClr val="66FF33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&gt;&gt;</a:t>
              </a:r>
              <a:r>
                <a:rPr kumimoji="1" lang="en-US" altLang="zh-CN" sz="2800" b="1" i="1" u="none" strike="noStrike" kern="1200" cap="none" spc="0" normalizeH="0" baseline="0" noProof="0">
                  <a:ln>
                    <a:noFill/>
                  </a:ln>
                  <a:solidFill>
                    <a:srgbClr val="66FF33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R</a:t>
              </a:r>
              <a:r>
                <a:rPr kumimoji="1" lang="en-US" altLang="zh-CN" sz="2800" b="1" i="0" u="none" strike="noStrike" kern="1200" cap="none" spc="0" normalizeH="0" baseline="-30000" noProof="0">
                  <a:ln>
                    <a:noFill/>
                  </a:ln>
                  <a:solidFill>
                    <a:srgbClr val="66FF33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L</a:t>
              </a:r>
              <a:r>
                <a:rPr kumimoji="1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的条件，则输出信号电流                    。当</a:t>
              </a:r>
              <a:r>
                <a:rPr kumimoji="1" lang="en-US" altLang="zh-CN" sz="2800" b="1" i="1" u="none" strike="noStrike" kern="1200" cap="none" spc="0" normalizeH="0" baseline="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R</a:t>
              </a:r>
              <a:r>
                <a:rPr kumimoji="1" lang="en-US" altLang="zh-CN" sz="2800" b="1" i="0" u="none" strike="noStrike" kern="1200" cap="none" spc="0" normalizeH="0" baseline="-3000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L</a:t>
              </a:r>
              <a:r>
                <a:rPr kumimoji="1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在较大范围内变化时，就可维持输出信号电流     的恒定。</a:t>
              </a:r>
            </a:p>
          </p:txBody>
        </p:sp>
        <p:graphicFrame>
          <p:nvGraphicFramePr>
            <p:cNvPr id="61449" name="Object 9">
              <a:extLst>
                <a:ext uri="{FF2B5EF4-FFF2-40B4-BE49-F238E27FC236}">
                  <a16:creationId xmlns:a16="http://schemas.microsoft.com/office/drawing/2014/main" id="{FAAE31B9-5CEE-4A6E-91C7-4791083677A9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064" y="2784"/>
            <a:ext cx="1104" cy="32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8" imgW="734859" imgH="163305" progId="Equation.3">
                    <p:embed/>
                  </p:oleObj>
                </mc:Choice>
                <mc:Fallback>
                  <p:oleObj r:id="rId8" imgW="734859" imgH="163305" progId="Equation.3">
                    <p:embed/>
                    <p:pic>
                      <p:nvPicPr>
                        <p:cNvPr id="61449" name="Object 9">
                          <a:extLst>
                            <a:ext uri="{FF2B5EF4-FFF2-40B4-BE49-F238E27FC236}">
                              <a16:creationId xmlns:a16="http://schemas.microsoft.com/office/drawing/2014/main" id="{FAAE31B9-5CEE-4A6E-91C7-4791083677A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64" y="2784"/>
                          <a:ext cx="1104" cy="32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1450" name="Object 10">
              <a:extLst>
                <a:ext uri="{FF2B5EF4-FFF2-40B4-BE49-F238E27FC236}">
                  <a16:creationId xmlns:a16="http://schemas.microsoft.com/office/drawing/2014/main" id="{15E540CD-721F-4B9A-ABE2-4F19200B63FE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552" y="3024"/>
            <a:ext cx="261" cy="38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10" imgW="87048" imgH="163305" progId="Equation.3">
                    <p:embed/>
                  </p:oleObj>
                </mc:Choice>
                <mc:Fallback>
                  <p:oleObj r:id="rId10" imgW="87048" imgH="163305" progId="Equation.3">
                    <p:embed/>
                    <p:pic>
                      <p:nvPicPr>
                        <p:cNvPr id="61450" name="Object 10">
                          <a:extLst>
                            <a:ext uri="{FF2B5EF4-FFF2-40B4-BE49-F238E27FC236}">
                              <a16:creationId xmlns:a16="http://schemas.microsoft.com/office/drawing/2014/main" id="{15E540CD-721F-4B9A-ABE2-4F19200B63FE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52" y="3024"/>
                          <a:ext cx="261" cy="38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75115" name="Rectangle 11">
            <a:extLst>
              <a:ext uri="{FF2B5EF4-FFF2-40B4-BE49-F238E27FC236}">
                <a16:creationId xmlns:a16="http://schemas.microsoft.com/office/drawing/2014/main" id="{04459251-646D-489F-8F5A-F4E1F032B4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6250" y="5499100"/>
            <a:ext cx="8077200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FF00"/>
              </a:buClr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放大器在不同负载条件下维持输出信号电压（或电流）恒定的能力称为</a:t>
            </a:r>
            <a:r>
              <a: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66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带负载能力</a:t>
            </a:r>
            <a:r>
              <a: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。</a:t>
            </a:r>
          </a:p>
        </p:txBody>
      </p:sp>
      <p:sp>
        <p:nvSpPr>
          <p:cNvPr id="61447" name="Rectangle 12">
            <a:extLst>
              <a:ext uri="{FF2B5EF4-FFF2-40B4-BE49-F238E27FC236}">
                <a16:creationId xmlns:a16="http://schemas.microsoft.com/office/drawing/2014/main" id="{D792EEF7-9CDA-4D48-84BF-F4E2418161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188" y="279400"/>
            <a:ext cx="4668837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rgbClr val="FFFF00"/>
              </a:buClr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输出电阻</a:t>
            </a:r>
            <a:r>
              <a:rPr kumimoji="0" lang="en-US" altLang="zh-CN" sz="3200" b="1" i="1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R</a:t>
            </a:r>
            <a:r>
              <a:rPr kumimoji="0" lang="en-US" altLang="zh-CN" sz="3200" b="1" i="0" u="none" strike="noStrike" kern="1200" cap="none" spc="0" normalizeH="0" baseline="-3000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o</a:t>
            </a:r>
            <a:r>
              <a:rPr kumimoji="0" lang="en-US" altLang="zh-CN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 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5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5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5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75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5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5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75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75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75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75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5115" grpId="0" autoUpdateAnimBg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466" name="Group 103">
            <a:extLst>
              <a:ext uri="{FF2B5EF4-FFF2-40B4-BE49-F238E27FC236}">
                <a16:creationId xmlns:a16="http://schemas.microsoft.com/office/drawing/2014/main" id="{33B84A62-F2FC-406D-BDD3-0F79A92B749A}"/>
              </a:ext>
            </a:extLst>
          </p:cNvPr>
          <p:cNvGrpSpPr>
            <a:grpSpLocks/>
          </p:cNvGrpSpPr>
          <p:nvPr/>
        </p:nvGrpSpPr>
        <p:grpSpPr bwMode="auto">
          <a:xfrm>
            <a:off x="385763" y="2779713"/>
            <a:ext cx="6788150" cy="4078287"/>
            <a:chOff x="243" y="1751"/>
            <a:chExt cx="4276" cy="2569"/>
          </a:xfrm>
        </p:grpSpPr>
        <p:sp>
          <p:nvSpPr>
            <p:cNvPr id="62497" name="Line 9">
              <a:extLst>
                <a:ext uri="{FF2B5EF4-FFF2-40B4-BE49-F238E27FC236}">
                  <a16:creationId xmlns:a16="http://schemas.microsoft.com/office/drawing/2014/main" id="{5F2D00BF-D589-40CC-A082-DCE9BFFF9F5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8" y="2223"/>
              <a:ext cx="0" cy="1552"/>
            </a:xfrm>
            <a:prstGeom prst="line">
              <a:avLst/>
            </a:prstGeom>
            <a:noFill/>
            <a:ln w="38100">
              <a:solidFill>
                <a:srgbClr val="FF66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2498" name="Rectangle 10">
              <a:extLst>
                <a:ext uri="{FF2B5EF4-FFF2-40B4-BE49-F238E27FC236}">
                  <a16:creationId xmlns:a16="http://schemas.microsoft.com/office/drawing/2014/main" id="{0EB23F27-0235-443F-B997-BFFFD83C00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9" y="2472"/>
              <a:ext cx="117" cy="350"/>
            </a:xfrm>
            <a:prstGeom prst="rect">
              <a:avLst/>
            </a:prstGeom>
            <a:gradFill rotWithShape="1">
              <a:gsLst>
                <a:gs pos="0">
                  <a:srgbClr val="762F00"/>
                </a:gs>
                <a:gs pos="50000">
                  <a:srgbClr val="FF6600"/>
                </a:gs>
                <a:gs pos="100000">
                  <a:srgbClr val="762F0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>
                  <a:solidFill>
                    <a:srgbClr val="FF66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FFFF00"/>
                </a:buClr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2499" name="Oval 11">
              <a:extLst>
                <a:ext uri="{FF2B5EF4-FFF2-40B4-BE49-F238E27FC236}">
                  <a16:creationId xmlns:a16="http://schemas.microsoft.com/office/drawing/2014/main" id="{3598090C-A4E2-4125-AAD5-CE74B5AD75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" y="3285"/>
              <a:ext cx="213" cy="245"/>
            </a:xfrm>
            <a:prstGeom prst="ellipse">
              <a:avLst/>
            </a:prstGeom>
            <a:noFill/>
            <a:ln w="38100">
              <a:solidFill>
                <a:srgbClr val="FF66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FFFF00"/>
                </a:buClr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2500" name="Line 12">
              <a:extLst>
                <a:ext uri="{FF2B5EF4-FFF2-40B4-BE49-F238E27FC236}">
                  <a16:creationId xmlns:a16="http://schemas.microsoft.com/office/drawing/2014/main" id="{22DBC3F3-8E74-4255-83F1-AA6CE61BA15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8" y="3775"/>
              <a:ext cx="2872" cy="0"/>
            </a:xfrm>
            <a:prstGeom prst="line">
              <a:avLst/>
            </a:prstGeom>
            <a:noFill/>
            <a:ln w="38100">
              <a:solidFill>
                <a:srgbClr val="FF66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2501" name="Line 13">
              <a:extLst>
                <a:ext uri="{FF2B5EF4-FFF2-40B4-BE49-F238E27FC236}">
                  <a16:creationId xmlns:a16="http://schemas.microsoft.com/office/drawing/2014/main" id="{F605351A-BB91-447B-BBEA-81E12C41A4C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8" y="2219"/>
              <a:ext cx="944" cy="0"/>
            </a:xfrm>
            <a:prstGeom prst="line">
              <a:avLst/>
            </a:prstGeom>
            <a:noFill/>
            <a:ln w="38100">
              <a:solidFill>
                <a:srgbClr val="FF66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2502" name="Line 14">
              <a:extLst>
                <a:ext uri="{FF2B5EF4-FFF2-40B4-BE49-F238E27FC236}">
                  <a16:creationId xmlns:a16="http://schemas.microsoft.com/office/drawing/2014/main" id="{0D27A04C-6268-4575-8D55-95E4F781192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62" y="2219"/>
              <a:ext cx="0" cy="1556"/>
            </a:xfrm>
            <a:prstGeom prst="line">
              <a:avLst/>
            </a:prstGeom>
            <a:noFill/>
            <a:ln w="38100">
              <a:solidFill>
                <a:srgbClr val="FF6600"/>
              </a:solidFill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2503" name="Rectangle 15">
              <a:extLst>
                <a:ext uri="{FF2B5EF4-FFF2-40B4-BE49-F238E27FC236}">
                  <a16:creationId xmlns:a16="http://schemas.microsoft.com/office/drawing/2014/main" id="{CF0F539C-9367-42CD-A3B5-3C6730D1B1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6" y="2160"/>
              <a:ext cx="332" cy="135"/>
            </a:xfrm>
            <a:prstGeom prst="rect">
              <a:avLst/>
            </a:prstGeom>
            <a:gradFill rotWithShape="1">
              <a:gsLst>
                <a:gs pos="0">
                  <a:srgbClr val="762F00"/>
                </a:gs>
                <a:gs pos="50000">
                  <a:srgbClr val="FF6600"/>
                </a:gs>
                <a:gs pos="100000">
                  <a:srgbClr val="762F00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>
                  <a:solidFill>
                    <a:srgbClr val="FF66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FFFF00"/>
                </a:buClr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2504" name="Line 17">
              <a:extLst>
                <a:ext uri="{FF2B5EF4-FFF2-40B4-BE49-F238E27FC236}">
                  <a16:creationId xmlns:a16="http://schemas.microsoft.com/office/drawing/2014/main" id="{8872C54E-B59C-4404-B890-468EB8B0FAA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95" y="3775"/>
              <a:ext cx="0" cy="210"/>
            </a:xfrm>
            <a:prstGeom prst="line">
              <a:avLst/>
            </a:prstGeom>
            <a:noFill/>
            <a:ln w="38100">
              <a:solidFill>
                <a:srgbClr val="FF6600"/>
              </a:solidFill>
              <a:round/>
              <a:headEnd type="oval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2505" name="Line 18">
              <a:extLst>
                <a:ext uri="{FF2B5EF4-FFF2-40B4-BE49-F238E27FC236}">
                  <a16:creationId xmlns:a16="http://schemas.microsoft.com/office/drawing/2014/main" id="{9C2670C9-C6D2-4E1F-9B46-B5CB3083940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02" y="3968"/>
              <a:ext cx="212" cy="0"/>
            </a:xfrm>
            <a:prstGeom prst="line">
              <a:avLst/>
            </a:prstGeom>
            <a:noFill/>
            <a:ln w="76200">
              <a:solidFill>
                <a:srgbClr val="FF66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2506" name="Line 19">
              <a:extLst>
                <a:ext uri="{FF2B5EF4-FFF2-40B4-BE49-F238E27FC236}">
                  <a16:creationId xmlns:a16="http://schemas.microsoft.com/office/drawing/2014/main" id="{93E150DA-DAC6-4770-B32D-A8EB9580C61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47" y="2219"/>
              <a:ext cx="0" cy="1556"/>
            </a:xfrm>
            <a:prstGeom prst="line">
              <a:avLst/>
            </a:prstGeom>
            <a:noFill/>
            <a:ln w="38100">
              <a:solidFill>
                <a:srgbClr val="FF6600"/>
              </a:solidFill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2507" name="Line 20">
              <a:extLst>
                <a:ext uri="{FF2B5EF4-FFF2-40B4-BE49-F238E27FC236}">
                  <a16:creationId xmlns:a16="http://schemas.microsoft.com/office/drawing/2014/main" id="{3A2F8D19-BE0D-40A6-9DE5-526E27DEC48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47" y="2219"/>
              <a:ext cx="1343" cy="0"/>
            </a:xfrm>
            <a:prstGeom prst="line">
              <a:avLst/>
            </a:prstGeom>
            <a:noFill/>
            <a:ln w="38100">
              <a:solidFill>
                <a:srgbClr val="FF66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2508" name="Line 22">
              <a:extLst>
                <a:ext uri="{FF2B5EF4-FFF2-40B4-BE49-F238E27FC236}">
                  <a16:creationId xmlns:a16="http://schemas.microsoft.com/office/drawing/2014/main" id="{887F8B78-7D90-4272-ACCA-C5134905A61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12" y="2219"/>
              <a:ext cx="0" cy="1556"/>
            </a:xfrm>
            <a:prstGeom prst="line">
              <a:avLst/>
            </a:prstGeom>
            <a:noFill/>
            <a:ln w="38100">
              <a:solidFill>
                <a:srgbClr val="FF6600"/>
              </a:solidFill>
              <a:round/>
              <a:headEnd type="oval" w="med" len="med"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2509" name="AutoShape 23">
              <a:extLst>
                <a:ext uri="{FF2B5EF4-FFF2-40B4-BE49-F238E27FC236}">
                  <a16:creationId xmlns:a16="http://schemas.microsoft.com/office/drawing/2014/main" id="{86F03186-7EEC-4D95-90A2-A555B24430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41" y="2761"/>
              <a:ext cx="199" cy="402"/>
            </a:xfrm>
            <a:prstGeom prst="flowChartDecision">
              <a:avLst/>
            </a:prstGeom>
            <a:solidFill>
              <a:srgbClr val="FFFFFF"/>
            </a:solidFill>
            <a:ln w="38100">
              <a:solidFill>
                <a:srgbClr val="FF66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FFFF00"/>
                </a:buClr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2510" name="Line 24">
              <a:extLst>
                <a:ext uri="{FF2B5EF4-FFF2-40B4-BE49-F238E27FC236}">
                  <a16:creationId xmlns:a16="http://schemas.microsoft.com/office/drawing/2014/main" id="{624C15B6-9762-4C03-A91C-44D811952E9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41" y="2971"/>
              <a:ext cx="199" cy="0"/>
            </a:xfrm>
            <a:prstGeom prst="line">
              <a:avLst/>
            </a:prstGeom>
            <a:noFill/>
            <a:ln w="38100">
              <a:solidFill>
                <a:srgbClr val="FF66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2511" name="Line 35">
              <a:extLst>
                <a:ext uri="{FF2B5EF4-FFF2-40B4-BE49-F238E27FC236}">
                  <a16:creationId xmlns:a16="http://schemas.microsoft.com/office/drawing/2014/main" id="{E9F3DC0F-86F6-4812-A918-D69614B37EF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50" y="2132"/>
              <a:ext cx="239" cy="0"/>
            </a:xfrm>
            <a:prstGeom prst="line">
              <a:avLst/>
            </a:prstGeom>
            <a:noFill/>
            <a:ln w="38100">
              <a:solidFill>
                <a:srgbClr val="FF6600"/>
              </a:solidFill>
              <a:round/>
              <a:headEnd/>
              <a:tailEnd type="stealth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2512" name="Text Box 37">
              <a:extLst>
                <a:ext uri="{FF2B5EF4-FFF2-40B4-BE49-F238E27FC236}">
                  <a16:creationId xmlns:a16="http://schemas.microsoft.com/office/drawing/2014/main" id="{1CC0E6E1-D1CD-47A0-A872-F9CEE3EDCE7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64" y="2614"/>
              <a:ext cx="437" cy="5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66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FFFF00"/>
                </a:buClr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0" i="1" u="none" strike="noStrike" kern="1200" cap="none" spc="0" normalizeH="0" baseline="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r</a:t>
              </a:r>
              <a:r>
                <a:rPr kumimoji="0" lang="en-US" altLang="zh-CN" sz="2800" b="0" i="0" u="none" strike="noStrike" kern="1200" cap="none" spc="0" normalizeH="0" baseline="-2500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be</a:t>
              </a:r>
            </a:p>
          </p:txBody>
        </p:sp>
        <p:sp>
          <p:nvSpPr>
            <p:cNvPr id="62513" name="Text Box 38">
              <a:extLst>
                <a:ext uri="{FF2B5EF4-FFF2-40B4-BE49-F238E27FC236}">
                  <a16:creationId xmlns:a16="http://schemas.microsoft.com/office/drawing/2014/main" id="{1D88235F-70BC-4817-97F9-21C189DF7C4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9" y="2622"/>
              <a:ext cx="480" cy="4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66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FFFF00"/>
                </a:buClr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0" i="1" u="none" strike="noStrike" kern="1200" cap="none" spc="0" normalizeH="0" baseline="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R</a:t>
              </a:r>
              <a:r>
                <a:rPr kumimoji="0" lang="en-US" altLang="zh-CN" sz="2800" b="0" i="0" u="none" strike="noStrike" kern="1200" cap="none" spc="0" normalizeH="0" baseline="-2500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s</a:t>
              </a:r>
            </a:p>
          </p:txBody>
        </p:sp>
        <p:sp>
          <p:nvSpPr>
            <p:cNvPr id="62514" name="Text Box 39">
              <a:extLst>
                <a:ext uri="{FF2B5EF4-FFF2-40B4-BE49-F238E27FC236}">
                  <a16:creationId xmlns:a16="http://schemas.microsoft.com/office/drawing/2014/main" id="{D0517D7D-EEC3-4AEE-AC0D-1D961D32BBB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94" y="1751"/>
              <a:ext cx="633" cy="38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66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FFFF00"/>
                </a:buClr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0" i="1" u="none" strike="noStrike" kern="1200" cap="none" spc="0" normalizeH="0" baseline="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R</a:t>
              </a:r>
              <a:r>
                <a:rPr kumimoji="0" lang="en-US" altLang="zh-CN" sz="2800" b="0" i="0" u="none" strike="noStrike" kern="1200" cap="none" spc="0" normalizeH="0" baseline="-2500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b</a:t>
              </a:r>
            </a:p>
          </p:txBody>
        </p:sp>
        <p:sp>
          <p:nvSpPr>
            <p:cNvPr id="62515" name="Text Box 40">
              <a:extLst>
                <a:ext uri="{FF2B5EF4-FFF2-40B4-BE49-F238E27FC236}">
                  <a16:creationId xmlns:a16="http://schemas.microsoft.com/office/drawing/2014/main" id="{2D2C7B49-D371-49C9-A780-F4B4D98E75C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17" y="2727"/>
              <a:ext cx="563" cy="5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66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FFFF00"/>
                </a:buClr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0" i="1" u="none" strike="noStrike" kern="1200" cap="none" spc="0" normalizeH="0" baseline="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R</a:t>
              </a:r>
              <a:r>
                <a:rPr kumimoji="0" lang="en-US" altLang="zh-CN" sz="2800" b="0" i="0" u="none" strike="noStrike" kern="1200" cap="none" spc="0" normalizeH="0" baseline="-2500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c</a:t>
              </a:r>
            </a:p>
          </p:txBody>
        </p:sp>
        <p:sp>
          <p:nvSpPr>
            <p:cNvPr id="62516" name="Text Box 42">
              <a:extLst>
                <a:ext uri="{FF2B5EF4-FFF2-40B4-BE49-F238E27FC236}">
                  <a16:creationId xmlns:a16="http://schemas.microsoft.com/office/drawing/2014/main" id="{F59C1128-1ACA-458C-A409-03736B07B9E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4" y="2925"/>
              <a:ext cx="482" cy="3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66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FFFF00"/>
                </a:buClr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0" i="0" u="none" strike="noStrike" kern="1200" cap="none" spc="0" normalizeH="0" baseline="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+</a:t>
              </a:r>
              <a:endParaRPr kumimoji="0" lang="en-US" altLang="zh-CN" sz="2800" b="0" i="0" u="none" strike="noStrike" kern="1200" cap="none" spc="0" normalizeH="0" baseline="-2500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2517" name="Text Box 45">
              <a:extLst>
                <a:ext uri="{FF2B5EF4-FFF2-40B4-BE49-F238E27FC236}">
                  <a16:creationId xmlns:a16="http://schemas.microsoft.com/office/drawing/2014/main" id="{4738276F-B42E-4B92-B1F7-8BD6EF6AA0E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3" y="3409"/>
              <a:ext cx="557" cy="5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66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FFFF00"/>
                </a:buClr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0" i="0" u="none" strike="noStrike" kern="1200" cap="none" spc="0" normalizeH="0" baseline="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_</a:t>
              </a:r>
              <a:endParaRPr kumimoji="0" lang="en-US" altLang="zh-CN" sz="2800" b="0" i="0" u="none" strike="noStrike" kern="1200" cap="none" spc="0" normalizeH="0" baseline="-2500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62518" name="Group 48">
              <a:extLst>
                <a:ext uri="{FF2B5EF4-FFF2-40B4-BE49-F238E27FC236}">
                  <a16:creationId xmlns:a16="http://schemas.microsoft.com/office/drawing/2014/main" id="{DE65B581-8E34-48F2-B0E0-0F76C23B095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3" y="3216"/>
              <a:ext cx="430" cy="512"/>
              <a:chOff x="290" y="1728"/>
              <a:chExt cx="430" cy="512"/>
            </a:xfrm>
          </p:grpSpPr>
          <p:sp>
            <p:nvSpPr>
              <p:cNvPr id="62538" name="Text Box 49">
                <a:extLst>
                  <a:ext uri="{FF2B5EF4-FFF2-40B4-BE49-F238E27FC236}">
                    <a16:creationId xmlns:a16="http://schemas.microsoft.com/office/drawing/2014/main" id="{EE414590-70AF-4E79-919E-344DF9BC480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0" y="1728"/>
                <a:ext cx="430" cy="5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FF66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rgbClr val="FFFF00"/>
                  </a:buClr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just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800" b="0" i="1" u="none" strike="noStrike" kern="1200" cap="none" spc="0" normalizeH="0" baseline="0" noProof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U</a:t>
                </a:r>
                <a:r>
                  <a:rPr kumimoji="0" lang="en-US" altLang="zh-CN" sz="2800" b="0" i="0" u="none" strike="noStrike" kern="1200" cap="none" spc="0" normalizeH="0" baseline="-25000" noProof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s</a:t>
                </a:r>
              </a:p>
            </p:txBody>
          </p:sp>
          <p:sp>
            <p:nvSpPr>
              <p:cNvPr id="62539" name="Oval 50">
                <a:extLst>
                  <a:ext uri="{FF2B5EF4-FFF2-40B4-BE49-F238E27FC236}">
                    <a16:creationId xmlns:a16="http://schemas.microsoft.com/office/drawing/2014/main" id="{C588F28F-BFDA-42E1-89BC-713BD6103F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2" y="1728"/>
                <a:ext cx="48" cy="48"/>
              </a:xfrm>
              <a:prstGeom prst="ellipse">
                <a:avLst/>
              </a:prstGeom>
              <a:solidFill>
                <a:srgbClr val="FFFF00"/>
              </a:solidFill>
              <a:ln w="9525">
                <a:solidFill>
                  <a:srgbClr val="FF66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rgbClr val="FFFF00"/>
                  </a:buClr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</p:grpSp>
        <p:grpSp>
          <p:nvGrpSpPr>
            <p:cNvPr id="62519" name="Group 54">
              <a:extLst>
                <a:ext uri="{FF2B5EF4-FFF2-40B4-BE49-F238E27FC236}">
                  <a16:creationId xmlns:a16="http://schemas.microsoft.com/office/drawing/2014/main" id="{2D652BDA-2D51-43E9-9E36-D87AEB599F8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43" y="1809"/>
              <a:ext cx="432" cy="447"/>
              <a:chOff x="1392" y="321"/>
              <a:chExt cx="432" cy="447"/>
            </a:xfrm>
          </p:grpSpPr>
          <p:sp>
            <p:nvSpPr>
              <p:cNvPr id="62536" name="Text Box 55">
                <a:extLst>
                  <a:ext uri="{FF2B5EF4-FFF2-40B4-BE49-F238E27FC236}">
                    <a16:creationId xmlns:a16="http://schemas.microsoft.com/office/drawing/2014/main" id="{A6FE8446-5273-49CA-BF4F-758324782DC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392" y="327"/>
                <a:ext cx="432" cy="44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FF66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rgbClr val="FFFF00"/>
                  </a:buClr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just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800" b="0" i="1" u="none" strike="noStrike" kern="1200" cap="none" spc="0" normalizeH="0" baseline="0" noProof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I</a:t>
                </a:r>
                <a:r>
                  <a:rPr kumimoji="0" lang="en-US" altLang="zh-CN" sz="2800" b="0" i="0" u="none" strike="noStrike" kern="1200" cap="none" spc="0" normalizeH="0" baseline="-25000" noProof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b</a:t>
                </a:r>
              </a:p>
            </p:txBody>
          </p:sp>
          <p:sp>
            <p:nvSpPr>
              <p:cNvPr id="62537" name="Oval 56">
                <a:extLst>
                  <a:ext uri="{FF2B5EF4-FFF2-40B4-BE49-F238E27FC236}">
                    <a16:creationId xmlns:a16="http://schemas.microsoft.com/office/drawing/2014/main" id="{AAFDBF6B-0E2B-4B63-921B-BC352F9550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08" y="321"/>
                <a:ext cx="47" cy="47"/>
              </a:xfrm>
              <a:prstGeom prst="ellipse">
                <a:avLst/>
              </a:prstGeom>
              <a:solidFill>
                <a:srgbClr val="FFFF00"/>
              </a:solidFill>
              <a:ln w="9525">
                <a:solidFill>
                  <a:srgbClr val="FF66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rgbClr val="FFFF00"/>
                  </a:buClr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</p:grpSp>
        <p:grpSp>
          <p:nvGrpSpPr>
            <p:cNvPr id="62520" name="Group 60">
              <a:extLst>
                <a:ext uri="{FF2B5EF4-FFF2-40B4-BE49-F238E27FC236}">
                  <a16:creationId xmlns:a16="http://schemas.microsoft.com/office/drawing/2014/main" id="{A3ABE0D4-100C-4A1A-9502-D6E6C39B7E7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82" y="2784"/>
              <a:ext cx="505" cy="500"/>
              <a:chOff x="2112" y="1296"/>
              <a:chExt cx="505" cy="500"/>
            </a:xfrm>
          </p:grpSpPr>
          <p:sp>
            <p:nvSpPr>
              <p:cNvPr id="62534" name="Text Box 61">
                <a:extLst>
                  <a:ext uri="{FF2B5EF4-FFF2-40B4-BE49-F238E27FC236}">
                    <a16:creationId xmlns:a16="http://schemas.microsoft.com/office/drawing/2014/main" id="{0318585B-C67D-4084-9B4F-D9E8849B760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112" y="1296"/>
                <a:ext cx="505" cy="5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FF66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rgbClr val="FFFF00"/>
                  </a:buClr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just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800" b="0" i="1" u="none" strike="noStrike" kern="1200" cap="none" spc="0" normalizeH="0" baseline="0" noProof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βI</a:t>
                </a:r>
                <a:r>
                  <a:rPr kumimoji="0" lang="en-US" altLang="zh-CN" sz="2800" b="0" i="0" u="none" strike="noStrike" kern="1200" cap="none" spc="0" normalizeH="0" baseline="-25000" noProof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b</a:t>
                </a:r>
              </a:p>
            </p:txBody>
          </p:sp>
          <p:sp>
            <p:nvSpPr>
              <p:cNvPr id="62535" name="Oval 62">
                <a:extLst>
                  <a:ext uri="{FF2B5EF4-FFF2-40B4-BE49-F238E27FC236}">
                    <a16:creationId xmlns:a16="http://schemas.microsoft.com/office/drawing/2014/main" id="{E64EB9A2-E6C8-464E-9E43-E79C79F06F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57" y="1324"/>
                <a:ext cx="23" cy="32"/>
              </a:xfrm>
              <a:prstGeom prst="ellipse">
                <a:avLst/>
              </a:prstGeom>
              <a:solidFill>
                <a:srgbClr val="FFFF00"/>
              </a:solidFill>
              <a:ln w="9525">
                <a:solidFill>
                  <a:srgbClr val="FF66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rgbClr val="FFFF00"/>
                  </a:buClr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62521" name="Text Box 63">
              <a:extLst>
                <a:ext uri="{FF2B5EF4-FFF2-40B4-BE49-F238E27FC236}">
                  <a16:creationId xmlns:a16="http://schemas.microsoft.com/office/drawing/2014/main" id="{B8AA3D3E-822A-433F-9C7C-BE68E798347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82" y="4032"/>
              <a:ext cx="364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66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FFFF00"/>
                </a:buClr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0" i="0" u="none" strike="noStrike" kern="1200" cap="none" spc="0" normalizeH="0" baseline="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图</a:t>
              </a:r>
              <a:r>
                <a:rPr kumimoji="0" lang="en-US" altLang="zh-CN" sz="2800" b="0" i="0" u="none" strike="noStrike" kern="1200" cap="none" spc="0" normalizeH="0" baseline="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5-24 </a:t>
              </a:r>
              <a:r>
                <a:rPr kumimoji="0" lang="zh-CN" altLang="en-US" sz="2800" b="0" i="0" u="none" strike="noStrike" kern="1200" cap="none" spc="0" normalizeH="0" baseline="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计算输出电阻</a:t>
              </a:r>
              <a:r>
                <a:rPr kumimoji="0" lang="en-US" altLang="zh-CN" sz="2800" b="0" i="1" u="none" strike="noStrike" kern="1200" cap="none" spc="0" normalizeH="0" baseline="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R</a:t>
              </a:r>
              <a:r>
                <a:rPr kumimoji="0" lang="en-US" altLang="zh-CN" sz="2800" b="0" i="0" u="none" strike="noStrike" kern="1200" cap="none" spc="0" normalizeH="0" baseline="-2500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o</a:t>
              </a:r>
              <a:r>
                <a:rPr kumimoji="0" lang="zh-CN" altLang="en-US" sz="2800" b="0" i="0" u="none" strike="noStrike" kern="1200" cap="none" spc="0" normalizeH="0" baseline="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的等效电路</a:t>
              </a:r>
            </a:p>
          </p:txBody>
        </p:sp>
        <p:sp>
          <p:nvSpPr>
            <p:cNvPr id="62522" name="Rectangle 69">
              <a:extLst>
                <a:ext uri="{FF2B5EF4-FFF2-40B4-BE49-F238E27FC236}">
                  <a16:creationId xmlns:a16="http://schemas.microsoft.com/office/drawing/2014/main" id="{C876F9D9-4F42-4983-B932-95C43BAC83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04" y="2755"/>
              <a:ext cx="117" cy="350"/>
            </a:xfrm>
            <a:prstGeom prst="rect">
              <a:avLst/>
            </a:prstGeom>
            <a:gradFill rotWithShape="1">
              <a:gsLst>
                <a:gs pos="0">
                  <a:srgbClr val="762F00"/>
                </a:gs>
                <a:gs pos="50000">
                  <a:srgbClr val="FF6600"/>
                </a:gs>
                <a:gs pos="100000">
                  <a:srgbClr val="762F0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>
                  <a:solidFill>
                    <a:srgbClr val="FF66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FFFF00"/>
                </a:buClr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2523" name="Rectangle 70">
              <a:extLst>
                <a:ext uri="{FF2B5EF4-FFF2-40B4-BE49-F238E27FC236}">
                  <a16:creationId xmlns:a16="http://schemas.microsoft.com/office/drawing/2014/main" id="{3109B337-9A99-4FD3-8CE8-E5443E59C9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52" y="2784"/>
              <a:ext cx="117" cy="350"/>
            </a:xfrm>
            <a:prstGeom prst="rect">
              <a:avLst/>
            </a:prstGeom>
            <a:gradFill rotWithShape="1">
              <a:gsLst>
                <a:gs pos="0">
                  <a:srgbClr val="762F00"/>
                </a:gs>
                <a:gs pos="50000">
                  <a:srgbClr val="FF6600"/>
                </a:gs>
                <a:gs pos="100000">
                  <a:srgbClr val="762F0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>
                  <a:solidFill>
                    <a:srgbClr val="FF66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FFFF00"/>
                </a:buClr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62524" name="Group 77">
              <a:extLst>
                <a:ext uri="{FF2B5EF4-FFF2-40B4-BE49-F238E27FC236}">
                  <a16:creationId xmlns:a16="http://schemas.microsoft.com/office/drawing/2014/main" id="{7B43DB6D-76B1-470C-9C4B-1C6889D7A71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32" y="2188"/>
              <a:ext cx="987" cy="1645"/>
              <a:chOff x="3736" y="2167"/>
              <a:chExt cx="987" cy="1678"/>
            </a:xfrm>
          </p:grpSpPr>
          <p:sp>
            <p:nvSpPr>
              <p:cNvPr id="62525" name="Line 78">
                <a:extLst>
                  <a:ext uri="{FF2B5EF4-FFF2-40B4-BE49-F238E27FC236}">
                    <a16:creationId xmlns:a16="http://schemas.microsoft.com/office/drawing/2014/main" id="{4C304734-0A5C-4FB1-80AA-D43849D2A58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41" y="2202"/>
                <a:ext cx="0" cy="1590"/>
              </a:xfrm>
              <a:prstGeom prst="line">
                <a:avLst/>
              </a:prstGeom>
              <a:noFill/>
              <a:ln w="38100">
                <a:solidFill>
                  <a:srgbClr val="FF66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grpSp>
            <p:nvGrpSpPr>
              <p:cNvPr id="62526" name="Group 79">
                <a:extLst>
                  <a:ext uri="{FF2B5EF4-FFF2-40B4-BE49-F238E27FC236}">
                    <a16:creationId xmlns:a16="http://schemas.microsoft.com/office/drawing/2014/main" id="{113630BB-4F8B-478D-B1DE-CE96A42118B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736" y="2167"/>
                <a:ext cx="505" cy="87"/>
                <a:chOff x="3736" y="2167"/>
                <a:chExt cx="505" cy="87"/>
              </a:xfrm>
            </p:grpSpPr>
            <p:sp>
              <p:nvSpPr>
                <p:cNvPr id="62532" name="Line 80">
                  <a:extLst>
                    <a:ext uri="{FF2B5EF4-FFF2-40B4-BE49-F238E27FC236}">
                      <a16:creationId xmlns:a16="http://schemas.microsoft.com/office/drawing/2014/main" id="{85579543-D9D3-4195-A12C-546E42D33ED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803" y="2202"/>
                  <a:ext cx="438" cy="0"/>
                </a:xfrm>
                <a:prstGeom prst="line">
                  <a:avLst/>
                </a:prstGeom>
                <a:noFill/>
                <a:ln w="38100">
                  <a:solidFill>
                    <a:srgbClr val="FF66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62533" name="Oval 81">
                  <a:extLst>
                    <a:ext uri="{FF2B5EF4-FFF2-40B4-BE49-F238E27FC236}">
                      <a16:creationId xmlns:a16="http://schemas.microsoft.com/office/drawing/2014/main" id="{C22D846E-CCCA-4FE8-9250-6C4B4479417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36" y="2167"/>
                  <a:ext cx="67" cy="87"/>
                </a:xfrm>
                <a:prstGeom prst="ellipse">
                  <a:avLst/>
                </a:prstGeom>
                <a:solidFill>
                  <a:srgbClr val="FFFFFF"/>
                </a:solidFill>
                <a:ln w="38100">
                  <a:solidFill>
                    <a:srgbClr val="FF66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rgbClr val="FFFF00"/>
                    </a:buClr>
                    <a:buFont typeface="Wingdings" panose="05000000000000000000" pitchFamily="2" charset="2"/>
                    <a:buChar char="l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</p:grpSp>
          <p:grpSp>
            <p:nvGrpSpPr>
              <p:cNvPr id="62527" name="Group 82">
                <a:extLst>
                  <a:ext uri="{FF2B5EF4-FFF2-40B4-BE49-F238E27FC236}">
                    <a16:creationId xmlns:a16="http://schemas.microsoft.com/office/drawing/2014/main" id="{59414844-46D9-4966-B9DE-014FFA205B4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763" y="3757"/>
                <a:ext cx="478" cy="88"/>
                <a:chOff x="3763" y="3757"/>
                <a:chExt cx="478" cy="88"/>
              </a:xfrm>
            </p:grpSpPr>
            <p:sp>
              <p:nvSpPr>
                <p:cNvPr id="62530" name="Line 83">
                  <a:extLst>
                    <a:ext uri="{FF2B5EF4-FFF2-40B4-BE49-F238E27FC236}">
                      <a16:creationId xmlns:a16="http://schemas.microsoft.com/office/drawing/2014/main" id="{9B1DFC4A-DD7C-4DF8-A4CF-E9FACB17A01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776" y="3792"/>
                  <a:ext cx="465" cy="0"/>
                </a:xfrm>
                <a:prstGeom prst="line">
                  <a:avLst/>
                </a:prstGeom>
                <a:noFill/>
                <a:ln w="38100">
                  <a:solidFill>
                    <a:srgbClr val="FF66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62531" name="Oval 84">
                  <a:extLst>
                    <a:ext uri="{FF2B5EF4-FFF2-40B4-BE49-F238E27FC236}">
                      <a16:creationId xmlns:a16="http://schemas.microsoft.com/office/drawing/2014/main" id="{AF8FB2A4-B660-4027-9E1F-6D877E20EF8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63" y="3757"/>
                  <a:ext cx="66" cy="88"/>
                </a:xfrm>
                <a:prstGeom prst="ellipse">
                  <a:avLst/>
                </a:prstGeom>
                <a:solidFill>
                  <a:srgbClr val="FFFFFF"/>
                </a:solidFill>
                <a:ln w="38100">
                  <a:solidFill>
                    <a:srgbClr val="FF66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rgbClr val="FFFF00"/>
                    </a:buClr>
                    <a:buFont typeface="Wingdings" panose="05000000000000000000" pitchFamily="2" charset="2"/>
                    <a:buChar char="l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</p:grpSp>
          <p:sp>
            <p:nvSpPr>
              <p:cNvPr id="62528" name="Text Box 85">
                <a:extLst>
                  <a:ext uri="{FF2B5EF4-FFF2-40B4-BE49-F238E27FC236}">
                    <a16:creationId xmlns:a16="http://schemas.microsoft.com/office/drawing/2014/main" id="{71B93A17-1FE5-4358-A6DF-505B882C4AA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354" y="2755"/>
                <a:ext cx="369" cy="52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FF66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rgbClr val="FFFF00"/>
                  </a:buClr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just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800" b="0" i="1" u="none" strike="noStrike" kern="1200" cap="none" spc="0" normalizeH="0" baseline="0" noProof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R</a:t>
                </a:r>
                <a:r>
                  <a:rPr kumimoji="0" lang="en-US" altLang="zh-CN" sz="2800" b="0" i="0" u="none" strike="noStrike" kern="1200" cap="none" spc="0" normalizeH="0" baseline="-25000" noProof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L</a:t>
                </a:r>
              </a:p>
            </p:txBody>
          </p:sp>
          <p:sp>
            <p:nvSpPr>
              <p:cNvPr id="62529" name="Rectangle 86">
                <a:extLst>
                  <a:ext uri="{FF2B5EF4-FFF2-40B4-BE49-F238E27FC236}">
                    <a16:creationId xmlns:a16="http://schemas.microsoft.com/office/drawing/2014/main" id="{E9A742B8-8FDB-4982-97BB-FB11CB096D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84" y="2784"/>
                <a:ext cx="117" cy="350"/>
              </a:xfrm>
              <a:prstGeom prst="rect">
                <a:avLst/>
              </a:prstGeom>
              <a:gradFill rotWithShape="1">
                <a:gsLst>
                  <a:gs pos="0">
                    <a:srgbClr val="762F00"/>
                  </a:gs>
                  <a:gs pos="50000">
                    <a:srgbClr val="FF6600"/>
                  </a:gs>
                  <a:gs pos="100000">
                    <a:srgbClr val="762F00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>
                    <a:solidFill>
                      <a:srgbClr val="FF66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rgbClr val="FFFF00"/>
                  </a:buClr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</p:grpSp>
      </p:grpSp>
      <p:grpSp>
        <p:nvGrpSpPr>
          <p:cNvPr id="176130" name="Group 2">
            <a:extLst>
              <a:ext uri="{FF2B5EF4-FFF2-40B4-BE49-F238E27FC236}">
                <a16:creationId xmlns:a16="http://schemas.microsoft.com/office/drawing/2014/main" id="{5FC3C3FD-A16C-47B2-8012-93991188E0D9}"/>
              </a:ext>
            </a:extLst>
          </p:cNvPr>
          <p:cNvGrpSpPr>
            <a:grpSpLocks/>
          </p:cNvGrpSpPr>
          <p:nvPr/>
        </p:nvGrpSpPr>
        <p:grpSpPr bwMode="auto">
          <a:xfrm>
            <a:off x="4032250" y="1584325"/>
            <a:ext cx="5111750" cy="1187450"/>
            <a:chOff x="2540" y="969"/>
            <a:chExt cx="3220" cy="748"/>
          </a:xfrm>
        </p:grpSpPr>
        <p:graphicFrame>
          <p:nvGraphicFramePr>
            <p:cNvPr id="62494" name="Object 3">
              <a:extLst>
                <a:ext uri="{FF2B5EF4-FFF2-40B4-BE49-F238E27FC236}">
                  <a16:creationId xmlns:a16="http://schemas.microsoft.com/office/drawing/2014/main" id="{4C091C4E-D2FC-4F19-8E81-F3E0EDF178B2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864" y="1196"/>
            <a:ext cx="333" cy="39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2" imgW="125292" imgH="163305" progId="Equation.3">
                    <p:embed/>
                  </p:oleObj>
                </mc:Choice>
                <mc:Fallback>
                  <p:oleObj r:id="rId2" imgW="125292" imgH="163305" progId="Equation.3">
                    <p:embed/>
                    <p:pic>
                      <p:nvPicPr>
                        <p:cNvPr id="62494" name="Object 3">
                          <a:extLst>
                            <a:ext uri="{FF2B5EF4-FFF2-40B4-BE49-F238E27FC236}">
                              <a16:creationId xmlns:a16="http://schemas.microsoft.com/office/drawing/2014/main" id="{4C091C4E-D2FC-4F19-8E81-F3E0EDF178B2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64" y="1196"/>
                          <a:ext cx="333" cy="39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2495" name="Object 4">
              <a:extLst>
                <a:ext uri="{FF2B5EF4-FFF2-40B4-BE49-F238E27FC236}">
                  <a16:creationId xmlns:a16="http://schemas.microsoft.com/office/drawing/2014/main" id="{73015165-042C-44DE-9EF3-52D24C7D5A54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127" y="969"/>
            <a:ext cx="720" cy="3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4" imgW="381038" imgH="163305" progId="Equation.3">
                    <p:embed/>
                  </p:oleObj>
                </mc:Choice>
                <mc:Fallback>
                  <p:oleObj r:id="rId4" imgW="381038" imgH="163305" progId="Equation.3">
                    <p:embed/>
                    <p:pic>
                      <p:nvPicPr>
                        <p:cNvPr id="62495" name="Object 4">
                          <a:extLst>
                            <a:ext uri="{FF2B5EF4-FFF2-40B4-BE49-F238E27FC236}">
                              <a16:creationId xmlns:a16="http://schemas.microsoft.com/office/drawing/2014/main" id="{73015165-042C-44DE-9EF3-52D24C7D5A5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27" y="969"/>
                          <a:ext cx="720" cy="34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2496" name="Rectangle 5">
              <a:extLst>
                <a:ext uri="{FF2B5EF4-FFF2-40B4-BE49-F238E27FC236}">
                  <a16:creationId xmlns:a16="http://schemas.microsoft.com/office/drawing/2014/main" id="{93D95080-F431-40B9-BFD3-236688F5EF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40" y="969"/>
              <a:ext cx="3220" cy="7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FF00"/>
                </a:buClr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将信号源短路，即              ，负载电阻</a:t>
              </a:r>
              <a:r>
                <a:rPr kumimoji="1" lang="en-US" altLang="zh-CN" sz="2400" b="1" i="1" u="none" strike="noStrike" kern="1200" cap="none" spc="0" normalizeH="0" baseline="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R</a:t>
              </a:r>
              <a:r>
                <a:rPr kumimoji="1" lang="en-US" altLang="zh-CN" sz="2400" b="1" i="0" u="none" strike="noStrike" kern="1200" cap="none" spc="0" normalizeH="0" baseline="-3000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L</a:t>
              </a:r>
              <a:r>
                <a:rPr kumimoji="1" lang="zh-CN" alt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开路，外加交流信号源     ，电流源支路开路。</a:t>
              </a:r>
            </a:p>
          </p:txBody>
        </p:sp>
      </p:grpSp>
      <p:graphicFrame>
        <p:nvGraphicFramePr>
          <p:cNvPr id="176134" name="Object 6">
            <a:extLst>
              <a:ext uri="{FF2B5EF4-FFF2-40B4-BE49-F238E27FC236}">
                <a16:creationId xmlns:a16="http://schemas.microsoft.com/office/drawing/2014/main" id="{B27EC596-1A20-4619-B353-8135EF5A2D4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869113" y="2393950"/>
          <a:ext cx="2274887" cy="1263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6" imgW="772869" imgH="391886" progId="Equation.3">
                  <p:embed/>
                </p:oleObj>
              </mc:Choice>
              <mc:Fallback>
                <p:oleObj name="公式" r:id="rId6" imgW="772869" imgH="391886" progId="Equation.3">
                  <p:embed/>
                  <p:pic>
                    <p:nvPicPr>
                      <p:cNvPr id="176134" name="Object 6">
                        <a:extLst>
                          <a:ext uri="{FF2B5EF4-FFF2-40B4-BE49-F238E27FC236}">
                            <a16:creationId xmlns:a16="http://schemas.microsoft.com/office/drawing/2014/main" id="{B27EC596-1A20-4619-B353-8135EF5A2D4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69113" y="2393950"/>
                        <a:ext cx="2274887" cy="1263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6195" name="Object 67">
            <a:extLst>
              <a:ext uri="{FF2B5EF4-FFF2-40B4-BE49-F238E27FC236}">
                <a16:creationId xmlns:a16="http://schemas.microsoft.com/office/drawing/2014/main" id="{940ADAF4-6C99-4767-B2E5-D646A52D5EA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76263" y="1590675"/>
          <a:ext cx="2847975" cy="1101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8" imgW="1001398" imgH="430021" progId="Equation.3">
                  <p:embed/>
                </p:oleObj>
              </mc:Choice>
              <mc:Fallback>
                <p:oleObj name="公式" r:id="rId8" imgW="1001398" imgH="430021" progId="Equation.3">
                  <p:embed/>
                  <p:pic>
                    <p:nvPicPr>
                      <p:cNvPr id="176195" name="Object 67">
                        <a:extLst>
                          <a:ext uri="{FF2B5EF4-FFF2-40B4-BE49-F238E27FC236}">
                            <a16:creationId xmlns:a16="http://schemas.microsoft.com/office/drawing/2014/main" id="{940ADAF4-6C99-4767-B2E5-D646A52D5EA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6263" y="1590675"/>
                        <a:ext cx="2847975" cy="1101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CC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2470" name="Rectangle 68">
            <a:extLst>
              <a:ext uri="{FF2B5EF4-FFF2-40B4-BE49-F238E27FC236}">
                <a16:creationId xmlns:a16="http://schemas.microsoft.com/office/drawing/2014/main" id="{7B86DDEA-1764-42DE-B374-FF44F749FA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188" y="279400"/>
            <a:ext cx="4668837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rgbClr val="FFFF00"/>
              </a:buClr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输出电阻</a:t>
            </a:r>
            <a:r>
              <a:rPr kumimoji="0" lang="en-US" altLang="zh-CN" sz="3200" b="1" i="1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R</a:t>
            </a:r>
            <a:r>
              <a:rPr kumimoji="0" lang="en-US" altLang="zh-CN" sz="3200" b="1" i="0" u="none" strike="noStrike" kern="1200" cap="none" spc="0" normalizeH="0" baseline="-3000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o</a:t>
            </a:r>
            <a:r>
              <a:rPr kumimoji="0" lang="en-US" altLang="zh-CN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 </a:t>
            </a:r>
          </a:p>
        </p:txBody>
      </p:sp>
      <p:sp>
        <p:nvSpPr>
          <p:cNvPr id="176161" name="Line 33">
            <a:extLst>
              <a:ext uri="{FF2B5EF4-FFF2-40B4-BE49-F238E27FC236}">
                <a16:creationId xmlns:a16="http://schemas.microsoft.com/office/drawing/2014/main" id="{B2C7B074-10DA-4E80-9062-5F336D83802B}"/>
              </a:ext>
            </a:extLst>
          </p:cNvPr>
          <p:cNvSpPr>
            <a:spLocks noChangeShapeType="1"/>
          </p:cNvSpPr>
          <p:nvPr/>
        </p:nvSpPr>
        <p:spPr bwMode="auto">
          <a:xfrm>
            <a:off x="1106488" y="4959350"/>
            <a:ext cx="506412" cy="0"/>
          </a:xfrm>
          <a:prstGeom prst="line">
            <a:avLst/>
          </a:prstGeom>
          <a:noFill/>
          <a:ln w="57150">
            <a:solidFill>
              <a:srgbClr val="66FF33"/>
            </a:solidFill>
            <a:round/>
            <a:headEnd type="oval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76162" name="Line 34">
            <a:extLst>
              <a:ext uri="{FF2B5EF4-FFF2-40B4-BE49-F238E27FC236}">
                <a16:creationId xmlns:a16="http://schemas.microsoft.com/office/drawing/2014/main" id="{CFDADED1-950F-41F9-BCCF-CAD460C2E8BB}"/>
              </a:ext>
            </a:extLst>
          </p:cNvPr>
          <p:cNvSpPr>
            <a:spLocks noChangeShapeType="1"/>
          </p:cNvSpPr>
          <p:nvPr/>
        </p:nvSpPr>
        <p:spPr bwMode="auto">
          <a:xfrm>
            <a:off x="1601788" y="4914900"/>
            <a:ext cx="0" cy="1081088"/>
          </a:xfrm>
          <a:prstGeom prst="line">
            <a:avLst/>
          </a:prstGeom>
          <a:noFill/>
          <a:ln w="57150">
            <a:solidFill>
              <a:srgbClr val="66FF33"/>
            </a:solidFill>
            <a:round/>
            <a:headE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176192" name="Group 64">
            <a:extLst>
              <a:ext uri="{FF2B5EF4-FFF2-40B4-BE49-F238E27FC236}">
                <a16:creationId xmlns:a16="http://schemas.microsoft.com/office/drawing/2014/main" id="{86CCCF78-0078-45EE-9C45-9B2AFA1CCBB5}"/>
              </a:ext>
            </a:extLst>
          </p:cNvPr>
          <p:cNvGrpSpPr>
            <a:grpSpLocks/>
          </p:cNvGrpSpPr>
          <p:nvPr/>
        </p:nvGrpSpPr>
        <p:grpSpPr bwMode="auto">
          <a:xfrm>
            <a:off x="3132138" y="4329113"/>
            <a:ext cx="765175" cy="765175"/>
            <a:chOff x="1920" y="2592"/>
            <a:chExt cx="624" cy="576"/>
          </a:xfrm>
        </p:grpSpPr>
        <p:sp>
          <p:nvSpPr>
            <p:cNvPr id="62492" name="Line 65">
              <a:extLst>
                <a:ext uri="{FF2B5EF4-FFF2-40B4-BE49-F238E27FC236}">
                  <a16:creationId xmlns:a16="http://schemas.microsoft.com/office/drawing/2014/main" id="{3F24B953-8C4A-4373-8B20-7D4A198ACE8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920" y="2640"/>
              <a:ext cx="624" cy="528"/>
            </a:xfrm>
            <a:prstGeom prst="line">
              <a:avLst/>
            </a:prstGeom>
            <a:noFill/>
            <a:ln w="38100">
              <a:solidFill>
                <a:srgbClr val="FFFF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2493" name="Line 66">
              <a:extLst>
                <a:ext uri="{FF2B5EF4-FFF2-40B4-BE49-F238E27FC236}">
                  <a16:creationId xmlns:a16="http://schemas.microsoft.com/office/drawing/2014/main" id="{C5263334-41AF-467F-A589-C28AF3EFF9F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68" y="2592"/>
              <a:ext cx="576" cy="576"/>
            </a:xfrm>
            <a:prstGeom prst="line">
              <a:avLst/>
            </a:prstGeom>
            <a:noFill/>
            <a:ln w="38100">
              <a:solidFill>
                <a:srgbClr val="FFFF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176228" name="Text Box 100">
            <a:extLst>
              <a:ext uri="{FF2B5EF4-FFF2-40B4-BE49-F238E27FC236}">
                <a16:creationId xmlns:a16="http://schemas.microsoft.com/office/drawing/2014/main" id="{0AC74FAC-14A1-4762-9743-7EF17F8F8F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92725" y="6038850"/>
            <a:ext cx="6302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FF00"/>
              </a:buClr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1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R</a:t>
            </a:r>
            <a:r>
              <a:rPr kumimoji="0" lang="en-US" altLang="zh-CN" sz="2400" b="1" i="0" u="none" strike="noStrike" kern="1200" cap="none" spc="0" normalizeH="0" baseline="-2500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o</a:t>
            </a:r>
          </a:p>
        </p:txBody>
      </p:sp>
      <p:sp>
        <p:nvSpPr>
          <p:cNvPr id="176229" name="Line 101">
            <a:extLst>
              <a:ext uri="{FF2B5EF4-FFF2-40B4-BE49-F238E27FC236}">
                <a16:creationId xmlns:a16="http://schemas.microsoft.com/office/drawing/2014/main" id="{2BB919BD-F1F7-47FB-9579-5BA5FDD77E27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381625" y="5634038"/>
            <a:ext cx="0" cy="585787"/>
          </a:xfrm>
          <a:prstGeom prst="line">
            <a:avLst/>
          </a:prstGeom>
          <a:noFill/>
          <a:ln w="57150">
            <a:solidFill>
              <a:srgbClr val="66FF3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76230" name="Line 102">
            <a:extLst>
              <a:ext uri="{FF2B5EF4-FFF2-40B4-BE49-F238E27FC236}">
                <a16:creationId xmlns:a16="http://schemas.microsoft.com/office/drawing/2014/main" id="{A48A9F01-3A8E-43CA-AE04-35E385F62CF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932363" y="5634038"/>
            <a:ext cx="449262" cy="0"/>
          </a:xfrm>
          <a:prstGeom prst="line">
            <a:avLst/>
          </a:prstGeom>
          <a:noFill/>
          <a:ln w="57150">
            <a:solidFill>
              <a:srgbClr val="66FF33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76174" name="Text Box 46">
            <a:extLst>
              <a:ext uri="{FF2B5EF4-FFF2-40B4-BE49-F238E27FC236}">
                <a16:creationId xmlns:a16="http://schemas.microsoft.com/office/drawing/2014/main" id="{50AB1617-A252-40F5-8098-0B963FB138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72113" y="5678488"/>
            <a:ext cx="633412" cy="611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66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FFFF00"/>
              </a:buClr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×</a:t>
            </a:r>
            <a:endParaRPr kumimoji="0" lang="en-US" altLang="zh-CN" sz="3200" b="1" i="0" u="none" strike="noStrike" kern="1200" cap="none" spc="0" normalizeH="0" baseline="-25000" noProof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76175" name="Text Box 47">
            <a:extLst>
              <a:ext uri="{FF2B5EF4-FFF2-40B4-BE49-F238E27FC236}">
                <a16:creationId xmlns:a16="http://schemas.microsoft.com/office/drawing/2014/main" id="{69566206-4140-4524-A41F-A53767AED0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81625" y="3203575"/>
            <a:ext cx="633413" cy="608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66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FFFF00"/>
              </a:buClr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×</a:t>
            </a:r>
            <a:endParaRPr kumimoji="0" lang="en-US" altLang="zh-CN" sz="3200" b="1" i="0" u="none" strike="noStrike" kern="1200" cap="none" spc="0" normalizeH="0" baseline="-25000" noProof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176232" name="Picture 104">
            <a:extLst>
              <a:ext uri="{FF2B5EF4-FFF2-40B4-BE49-F238E27FC236}">
                <a16:creationId xmlns:a16="http://schemas.microsoft.com/office/drawing/2014/main" id="{EF67652A-AC3B-4532-9E44-FEF8DBA45E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6563" y="3249613"/>
            <a:ext cx="1620837" cy="287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76233" name="Group 105">
            <a:extLst>
              <a:ext uri="{FF2B5EF4-FFF2-40B4-BE49-F238E27FC236}">
                <a16:creationId xmlns:a16="http://schemas.microsoft.com/office/drawing/2014/main" id="{AFDF55A9-7805-4565-AF5A-0D9E4422A160}"/>
              </a:ext>
            </a:extLst>
          </p:cNvPr>
          <p:cNvGrpSpPr>
            <a:grpSpLocks/>
          </p:cNvGrpSpPr>
          <p:nvPr/>
        </p:nvGrpSpPr>
        <p:grpSpPr bwMode="auto">
          <a:xfrm>
            <a:off x="4706938" y="2889250"/>
            <a:ext cx="1676400" cy="3124200"/>
            <a:chOff x="3071" y="1824"/>
            <a:chExt cx="1056" cy="1968"/>
          </a:xfrm>
        </p:grpSpPr>
        <p:sp>
          <p:nvSpPr>
            <p:cNvPr id="62481" name="Line 106">
              <a:extLst>
                <a:ext uri="{FF2B5EF4-FFF2-40B4-BE49-F238E27FC236}">
                  <a16:creationId xmlns:a16="http://schemas.microsoft.com/office/drawing/2014/main" id="{FC177746-524C-4554-9A95-8C7EB264363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90" y="2219"/>
              <a:ext cx="0" cy="1573"/>
            </a:xfrm>
            <a:prstGeom prst="line">
              <a:avLst/>
            </a:prstGeom>
            <a:noFill/>
            <a:ln w="38100">
              <a:solidFill>
                <a:srgbClr val="FF66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2482" name="Oval 107">
              <a:extLst>
                <a:ext uri="{FF2B5EF4-FFF2-40B4-BE49-F238E27FC236}">
                  <a16:creationId xmlns:a16="http://schemas.microsoft.com/office/drawing/2014/main" id="{DF1D56EB-2309-41BA-B8FC-4B226B4351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84" y="2866"/>
              <a:ext cx="226" cy="245"/>
            </a:xfrm>
            <a:prstGeom prst="ellipse">
              <a:avLst/>
            </a:prstGeom>
            <a:noFill/>
            <a:ln w="38100">
              <a:solidFill>
                <a:srgbClr val="FF66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FFFF00"/>
                </a:buClr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2483" name="Line 108">
              <a:extLst>
                <a:ext uri="{FF2B5EF4-FFF2-40B4-BE49-F238E27FC236}">
                  <a16:creationId xmlns:a16="http://schemas.microsoft.com/office/drawing/2014/main" id="{862FDBE9-3681-4776-BA0D-0BECD348567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071" y="2149"/>
              <a:ext cx="306" cy="0"/>
            </a:xfrm>
            <a:prstGeom prst="line">
              <a:avLst/>
            </a:prstGeom>
            <a:noFill/>
            <a:ln w="38100">
              <a:solidFill>
                <a:srgbClr val="FF6600"/>
              </a:solidFill>
              <a:round/>
              <a:headEnd/>
              <a:tailEnd type="stealth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2484" name="Text Box 109">
              <a:extLst>
                <a:ext uri="{FF2B5EF4-FFF2-40B4-BE49-F238E27FC236}">
                  <a16:creationId xmlns:a16="http://schemas.microsoft.com/office/drawing/2014/main" id="{E4537583-F3EF-40A3-98E7-70B0F1483E0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32" y="2521"/>
              <a:ext cx="498" cy="3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66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FFFF00"/>
                </a:buClr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0" i="0" u="none" strike="noStrike" kern="1200" cap="none" spc="0" normalizeH="0" baseline="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+</a:t>
              </a:r>
              <a:endParaRPr kumimoji="0" lang="en-US" altLang="zh-CN" sz="2800" b="0" i="0" u="none" strike="noStrike" kern="1200" cap="none" spc="0" normalizeH="0" baseline="-2500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2485" name="Text Box 110">
              <a:extLst>
                <a:ext uri="{FF2B5EF4-FFF2-40B4-BE49-F238E27FC236}">
                  <a16:creationId xmlns:a16="http://schemas.microsoft.com/office/drawing/2014/main" id="{001BC717-0CD3-449A-AF5D-047108198E5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43" y="2987"/>
              <a:ext cx="520" cy="4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66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FFFF00"/>
                </a:buClr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0" i="0" u="none" strike="noStrike" kern="1200" cap="none" spc="0" normalizeH="0" baseline="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_</a:t>
              </a:r>
              <a:endParaRPr kumimoji="0" lang="en-US" altLang="zh-CN" sz="2800" b="0" i="0" u="none" strike="noStrike" kern="1200" cap="none" spc="0" normalizeH="0" baseline="-2500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62486" name="Group 111">
              <a:extLst>
                <a:ext uri="{FF2B5EF4-FFF2-40B4-BE49-F238E27FC236}">
                  <a16:creationId xmlns:a16="http://schemas.microsoft.com/office/drawing/2014/main" id="{8C3AA43B-45AE-4AA1-9B4A-B58ADF2B14E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74" y="2812"/>
              <a:ext cx="453" cy="534"/>
              <a:chOff x="3681" y="1482"/>
              <a:chExt cx="524" cy="534"/>
            </a:xfrm>
          </p:grpSpPr>
          <p:sp>
            <p:nvSpPr>
              <p:cNvPr id="62490" name="Text Box 112">
                <a:extLst>
                  <a:ext uri="{FF2B5EF4-FFF2-40B4-BE49-F238E27FC236}">
                    <a16:creationId xmlns:a16="http://schemas.microsoft.com/office/drawing/2014/main" id="{EEF8D604-1C14-4F15-8D8E-91B7D7E3A7C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681" y="1482"/>
                <a:ext cx="524" cy="53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FF66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rgbClr val="FFFF00"/>
                  </a:buClr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just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800" b="0" i="1" u="none" strike="noStrike" kern="1200" cap="none" spc="0" normalizeH="0" baseline="0" noProof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U’</a:t>
                </a:r>
                <a:r>
                  <a:rPr kumimoji="0" lang="en-US" altLang="zh-CN" sz="2800" b="0" i="0" u="none" strike="noStrike" kern="1200" cap="none" spc="0" normalizeH="0" baseline="-25000" noProof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o</a:t>
                </a:r>
              </a:p>
            </p:txBody>
          </p:sp>
          <p:sp>
            <p:nvSpPr>
              <p:cNvPr id="62491" name="Oval 113">
                <a:extLst>
                  <a:ext uri="{FF2B5EF4-FFF2-40B4-BE49-F238E27FC236}">
                    <a16:creationId xmlns:a16="http://schemas.microsoft.com/office/drawing/2014/main" id="{6F479A1C-70AA-4088-A982-7E18BBAEA3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3841" y="1488"/>
                <a:ext cx="47" cy="48"/>
              </a:xfrm>
              <a:prstGeom prst="ellipse">
                <a:avLst/>
              </a:prstGeom>
              <a:solidFill>
                <a:srgbClr val="FFFF00"/>
              </a:solidFill>
              <a:ln w="9525">
                <a:solidFill>
                  <a:srgbClr val="FF66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rgbClr val="FFFF00"/>
                  </a:buClr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</p:grpSp>
        <p:grpSp>
          <p:nvGrpSpPr>
            <p:cNvPr id="62487" name="Group 114">
              <a:extLst>
                <a:ext uri="{FF2B5EF4-FFF2-40B4-BE49-F238E27FC236}">
                  <a16:creationId xmlns:a16="http://schemas.microsoft.com/office/drawing/2014/main" id="{0848EEC6-85D1-4D3D-A269-9990372EF89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93" y="1824"/>
              <a:ext cx="573" cy="463"/>
              <a:chOff x="3042" y="384"/>
              <a:chExt cx="573" cy="463"/>
            </a:xfrm>
          </p:grpSpPr>
          <p:sp>
            <p:nvSpPr>
              <p:cNvPr id="62488" name="Text Box 115">
                <a:extLst>
                  <a:ext uri="{FF2B5EF4-FFF2-40B4-BE49-F238E27FC236}">
                    <a16:creationId xmlns:a16="http://schemas.microsoft.com/office/drawing/2014/main" id="{486A213C-8064-48CB-92C0-EF5DE6C0A9A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042" y="384"/>
                <a:ext cx="573" cy="46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FF66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rgbClr val="FFFF00"/>
                  </a:buClr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just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800" b="0" i="1" u="none" strike="noStrike" kern="1200" cap="none" spc="0" normalizeH="0" baseline="0" noProof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I’</a:t>
                </a:r>
                <a:r>
                  <a:rPr kumimoji="0" lang="en-US" altLang="zh-CN" sz="2800" b="0" i="0" u="none" strike="noStrike" kern="1200" cap="none" spc="0" normalizeH="0" baseline="-25000" noProof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o</a:t>
                </a:r>
              </a:p>
            </p:txBody>
          </p:sp>
          <p:sp>
            <p:nvSpPr>
              <p:cNvPr id="62489" name="Oval 116">
                <a:extLst>
                  <a:ext uri="{FF2B5EF4-FFF2-40B4-BE49-F238E27FC236}">
                    <a16:creationId xmlns:a16="http://schemas.microsoft.com/office/drawing/2014/main" id="{15884CCF-DB03-42F9-8435-4351FC619E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20" y="414"/>
                <a:ext cx="48" cy="47"/>
              </a:xfrm>
              <a:prstGeom prst="ellipse">
                <a:avLst/>
              </a:prstGeom>
              <a:solidFill>
                <a:srgbClr val="FFFF00"/>
              </a:solidFill>
              <a:ln w="9525">
                <a:solidFill>
                  <a:srgbClr val="FF66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rgbClr val="FFFF00"/>
                  </a:buClr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</p:grp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61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61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176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7" dur="500"/>
                                        <p:tgtEl>
                                          <p:spTgt spid="176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21" dur="500"/>
                                        <p:tgtEl>
                                          <p:spTgt spid="176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76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31" dur="500"/>
                                        <p:tgtEl>
                                          <p:spTgt spid="176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3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35" dur="500"/>
                                        <p:tgtEl>
                                          <p:spTgt spid="176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55" presetClass="entr" presetSubtype="0" repeatCount="2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761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761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76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44" presetID="55" presetClass="entr" presetSubtype="0" repeatCount="2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761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761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76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176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8" dur="500"/>
                                        <p:tgtEl>
                                          <p:spTgt spid="176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176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 nodeType="clickPar">
                      <p:stCondLst>
                        <p:cond delay="indefinite"/>
                      </p:stCondLst>
                      <p:childTnLst>
                        <p:par>
                          <p:cTn id="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6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76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76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6228" grpId="0"/>
      <p:bldP spid="176174" grpId="0"/>
      <p:bldP spid="17617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2B8B3471-7A16-4A36-B5F5-28A5AFDD7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altLang="zh-CN" sz="3600" b="1">
                <a:solidFill>
                  <a:srgbClr val="FFFF00"/>
                </a:solidFill>
                <a:latin typeface="Times New Roman" panose="02020603050405020304" pitchFamily="18" charset="0"/>
              </a:rPr>
              <a:t>[</a:t>
            </a:r>
            <a:r>
              <a:rPr lang="zh-CN" altLang="en-US" sz="3600" b="1">
                <a:solidFill>
                  <a:srgbClr val="FFFF00"/>
                </a:solidFill>
                <a:latin typeface="Times New Roman" panose="02020603050405020304" pitchFamily="18" charset="0"/>
              </a:rPr>
              <a:t>例</a:t>
            </a:r>
            <a:r>
              <a:rPr lang="en-US" altLang="zh-CN" sz="3600" b="1">
                <a:solidFill>
                  <a:srgbClr val="FFFF00"/>
                </a:solidFill>
                <a:latin typeface="Times New Roman" panose="02020603050405020304" pitchFamily="18" charset="0"/>
              </a:rPr>
              <a:t>5-1]</a:t>
            </a:r>
            <a:r>
              <a:rPr lang="en-US" altLang="zh-CN" sz="3600">
                <a:latin typeface="Times New Roman" panose="02020603050405020304" pitchFamily="18" charset="0"/>
              </a:rPr>
              <a:t> 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E8DA99C-D0BC-4823-8F0B-40EC7700DC3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547522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FD77297C-3878-4A15-B6EF-802935FAA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zh-CN" altLang="en-US" sz="3200">
                <a:solidFill>
                  <a:srgbClr val="FFFF00"/>
                </a:solidFill>
              </a:rPr>
              <a:t>解：</a:t>
            </a:r>
            <a:r>
              <a:rPr lang="zh-CN" altLang="en-US">
                <a:solidFill>
                  <a:srgbClr val="FFFF00"/>
                </a:solidFill>
              </a:rPr>
              <a:t> 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0E34E34-FF8B-4CD8-963B-EE22BB625B6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055949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D274434D-F3EA-44AA-8652-32F40FACD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F818C5D-9D07-463A-BF21-5F6FC738B8F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068039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B54269E7-388F-4881-B6D1-1A36838A1F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247A5DD-D726-4294-972F-2D0D2EA5936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276776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16982FA1-6DF0-4157-B84D-2F13538B0E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466E22E-3D06-42E2-AE1B-0F0C0CC213E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905018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>
            <a:extLst>
              <a:ext uri="{FF2B5EF4-FFF2-40B4-BE49-F238E27FC236}">
                <a16:creationId xmlns:a16="http://schemas.microsoft.com/office/drawing/2014/main" id="{9B3B8706-B3A6-4536-965F-45FE6DCD17D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altLang="zh-CN">
                <a:solidFill>
                  <a:srgbClr val="FFFF00"/>
                </a:solidFill>
              </a:rPr>
              <a:t>    </a:t>
            </a:r>
            <a:endParaRPr lang="en-US" altLang="zh-CN" b="1">
              <a:solidFill>
                <a:srgbClr val="FFFF00"/>
              </a:solidFill>
            </a:endParaRPr>
          </a:p>
        </p:txBody>
      </p:sp>
      <p:graphicFrame>
        <p:nvGraphicFramePr>
          <p:cNvPr id="140291" name="Object 3">
            <a:extLst>
              <a:ext uri="{FF2B5EF4-FFF2-40B4-BE49-F238E27FC236}">
                <a16:creationId xmlns:a16="http://schemas.microsoft.com/office/drawing/2014/main" id="{48370744-9651-4020-BAA7-E9F35704B33F}"/>
              </a:ext>
            </a:extLst>
          </p:cNvPr>
          <p:cNvGraphicFramePr>
            <a:graphicFrameLocks noGrp="1" noChangeAspect="1"/>
          </p:cNvGraphicFramePr>
          <p:nvPr>
            <p:ph sz="quarter" idx="2"/>
          </p:nvPr>
        </p:nvGraphicFramePr>
        <p:xfrm>
          <a:off x="5337175" y="1584325"/>
          <a:ext cx="3556000" cy="1438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1055832" imgH="380890" progId="Equation.3">
                  <p:embed/>
                </p:oleObj>
              </mc:Choice>
              <mc:Fallback>
                <p:oleObj r:id="rId2" imgW="1055832" imgH="380890" progId="Equation.3">
                  <p:embed/>
                  <p:pic>
                    <p:nvPicPr>
                      <p:cNvPr id="140291" name="Object 3">
                        <a:extLst>
                          <a:ext uri="{FF2B5EF4-FFF2-40B4-BE49-F238E27FC236}">
                            <a16:creationId xmlns:a16="http://schemas.microsoft.com/office/drawing/2014/main" id="{48370744-9651-4020-BAA7-E9F35704B33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7175" y="1584325"/>
                        <a:ext cx="3556000" cy="1438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CC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0292" name="Object 4">
            <a:extLst>
              <a:ext uri="{FF2B5EF4-FFF2-40B4-BE49-F238E27FC236}">
                <a16:creationId xmlns:a16="http://schemas.microsoft.com/office/drawing/2014/main" id="{D5F1D2EA-B250-403A-A806-468FF2F2591D}"/>
              </a:ext>
            </a:extLst>
          </p:cNvPr>
          <p:cNvGraphicFramePr>
            <a:graphicFrameLocks noGrp="1" noChangeAspect="1"/>
          </p:cNvGraphicFramePr>
          <p:nvPr>
            <p:ph sz="quarter" idx="3"/>
          </p:nvPr>
        </p:nvGraphicFramePr>
        <p:xfrm>
          <a:off x="5021263" y="3608388"/>
          <a:ext cx="3960812" cy="760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4" imgW="1181125" imgH="163305" progId="Equation.3">
                  <p:embed/>
                </p:oleObj>
              </mc:Choice>
              <mc:Fallback>
                <p:oleObj r:id="rId4" imgW="1181125" imgH="163305" progId="Equation.3">
                  <p:embed/>
                  <p:pic>
                    <p:nvPicPr>
                      <p:cNvPr id="140292" name="Object 4">
                        <a:extLst>
                          <a:ext uri="{FF2B5EF4-FFF2-40B4-BE49-F238E27FC236}">
                            <a16:creationId xmlns:a16="http://schemas.microsoft.com/office/drawing/2014/main" id="{D5F1D2EA-B250-403A-A806-468FF2F2591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21263" y="3608388"/>
                        <a:ext cx="3960812" cy="7604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965" name="Rectangle 50">
            <a:extLst>
              <a:ext uri="{FF2B5EF4-FFF2-40B4-BE49-F238E27FC236}">
                <a16:creationId xmlns:a16="http://schemas.microsoft.com/office/drawing/2014/main" id="{462CA0DF-A916-4991-AA34-A70BFD33B3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1800" y="279400"/>
            <a:ext cx="5040313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rgbClr val="FFFF00"/>
              </a:buClr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⒈</a:t>
            </a:r>
            <a:r>
              <a:rPr kumimoji="0" lang="zh-CN" altLang="en-US" sz="3600" b="1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静态工作点的计算</a:t>
            </a:r>
          </a:p>
        </p:txBody>
      </p:sp>
      <p:graphicFrame>
        <p:nvGraphicFramePr>
          <p:cNvPr id="140339" name="Object 51">
            <a:extLst>
              <a:ext uri="{FF2B5EF4-FFF2-40B4-BE49-F238E27FC236}">
                <a16:creationId xmlns:a16="http://schemas.microsoft.com/office/drawing/2014/main" id="{75523F35-E2D7-4291-A9D9-091DF3C4D07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703763" y="4829175"/>
          <a:ext cx="3624262" cy="747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6" imgW="1230162" imgH="212203" progId="Equation.3">
                  <p:embed/>
                </p:oleObj>
              </mc:Choice>
              <mc:Fallback>
                <p:oleObj name="公式" r:id="rId6" imgW="1230162" imgH="212203" progId="Equation.3">
                  <p:embed/>
                  <p:pic>
                    <p:nvPicPr>
                      <p:cNvPr id="140339" name="Object 51">
                        <a:extLst>
                          <a:ext uri="{FF2B5EF4-FFF2-40B4-BE49-F238E27FC236}">
                            <a16:creationId xmlns:a16="http://schemas.microsoft.com/office/drawing/2014/main" id="{75523F35-E2D7-4291-A9D9-091DF3C4D07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03763" y="4829175"/>
                        <a:ext cx="3624262" cy="747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972" name="Line 7">
            <a:extLst>
              <a:ext uri="{FF2B5EF4-FFF2-40B4-BE49-F238E27FC236}">
                <a16:creationId xmlns:a16="http://schemas.microsoft.com/office/drawing/2014/main" id="{7565886D-E670-49E8-9CF7-FC4E7314CF39}"/>
              </a:ext>
            </a:extLst>
          </p:cNvPr>
          <p:cNvSpPr>
            <a:spLocks noChangeShapeType="1"/>
          </p:cNvSpPr>
          <p:nvPr/>
        </p:nvSpPr>
        <p:spPr bwMode="auto">
          <a:xfrm>
            <a:off x="674688" y="3022600"/>
            <a:ext cx="1936750" cy="0"/>
          </a:xfrm>
          <a:prstGeom prst="line">
            <a:avLst/>
          </a:prstGeom>
          <a:noFill/>
          <a:ln w="38100">
            <a:solidFill>
              <a:srgbClr val="FF66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0973" name="Rectangle 8">
            <a:extLst>
              <a:ext uri="{FF2B5EF4-FFF2-40B4-BE49-F238E27FC236}">
                <a16:creationId xmlns:a16="http://schemas.microsoft.com/office/drawing/2014/main" id="{EE3AA078-7CB2-4E5A-ABFC-8560982166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9988" y="2933700"/>
            <a:ext cx="674688" cy="225425"/>
          </a:xfrm>
          <a:prstGeom prst="rect">
            <a:avLst/>
          </a:prstGeom>
          <a:gradFill rotWithShape="1">
            <a:gsLst>
              <a:gs pos="0">
                <a:srgbClr val="762F00"/>
              </a:gs>
              <a:gs pos="50000">
                <a:srgbClr val="FF6600"/>
              </a:gs>
              <a:gs pos="100000">
                <a:srgbClr val="762F00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38100">
                <a:solidFill>
                  <a:srgbClr val="FF66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FFFF00"/>
              </a:buClr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0974" name="Line 9">
            <a:extLst>
              <a:ext uri="{FF2B5EF4-FFF2-40B4-BE49-F238E27FC236}">
                <a16:creationId xmlns:a16="http://schemas.microsoft.com/office/drawing/2014/main" id="{C38FDB06-EE97-4DC4-B2C9-2FFBF05ED458}"/>
              </a:ext>
            </a:extLst>
          </p:cNvPr>
          <p:cNvSpPr>
            <a:spLocks noChangeShapeType="1"/>
          </p:cNvSpPr>
          <p:nvPr/>
        </p:nvSpPr>
        <p:spPr bwMode="auto">
          <a:xfrm>
            <a:off x="2611438" y="2805113"/>
            <a:ext cx="0" cy="487363"/>
          </a:xfrm>
          <a:prstGeom prst="line">
            <a:avLst/>
          </a:prstGeom>
          <a:noFill/>
          <a:ln w="57150">
            <a:solidFill>
              <a:srgbClr val="FF66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0975" name="Line 10">
            <a:extLst>
              <a:ext uri="{FF2B5EF4-FFF2-40B4-BE49-F238E27FC236}">
                <a16:creationId xmlns:a16="http://schemas.microsoft.com/office/drawing/2014/main" id="{BAB49D94-CDEB-481A-AB70-E592B09D2D8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627313" y="2697163"/>
            <a:ext cx="449263" cy="271463"/>
          </a:xfrm>
          <a:prstGeom prst="line">
            <a:avLst/>
          </a:prstGeom>
          <a:noFill/>
          <a:ln w="38100">
            <a:solidFill>
              <a:srgbClr val="FF66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0976" name="Line 11">
            <a:extLst>
              <a:ext uri="{FF2B5EF4-FFF2-40B4-BE49-F238E27FC236}">
                <a16:creationId xmlns:a16="http://schemas.microsoft.com/office/drawing/2014/main" id="{5676A6C0-4149-46B0-9ABB-ED9E803720EE}"/>
              </a:ext>
            </a:extLst>
          </p:cNvPr>
          <p:cNvSpPr>
            <a:spLocks noChangeShapeType="1"/>
          </p:cNvSpPr>
          <p:nvPr/>
        </p:nvSpPr>
        <p:spPr bwMode="auto">
          <a:xfrm>
            <a:off x="2605088" y="3128963"/>
            <a:ext cx="471488" cy="242888"/>
          </a:xfrm>
          <a:prstGeom prst="line">
            <a:avLst/>
          </a:prstGeom>
          <a:noFill/>
          <a:ln w="38100">
            <a:solidFill>
              <a:srgbClr val="FF6600"/>
            </a:solidFill>
            <a:round/>
            <a:headEnd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0977" name="Line 12">
            <a:extLst>
              <a:ext uri="{FF2B5EF4-FFF2-40B4-BE49-F238E27FC236}">
                <a16:creationId xmlns:a16="http://schemas.microsoft.com/office/drawing/2014/main" id="{B14C6363-0041-4361-B76F-629D52B397A9}"/>
              </a:ext>
            </a:extLst>
          </p:cNvPr>
          <p:cNvSpPr>
            <a:spLocks noChangeShapeType="1"/>
          </p:cNvSpPr>
          <p:nvPr/>
        </p:nvSpPr>
        <p:spPr bwMode="auto">
          <a:xfrm>
            <a:off x="3051175" y="3344863"/>
            <a:ext cx="0" cy="1160463"/>
          </a:xfrm>
          <a:prstGeom prst="line">
            <a:avLst/>
          </a:prstGeom>
          <a:noFill/>
          <a:ln w="38100">
            <a:solidFill>
              <a:srgbClr val="FF6600"/>
            </a:solidFill>
            <a:round/>
            <a:headE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0978" name="Line 13">
            <a:extLst>
              <a:ext uri="{FF2B5EF4-FFF2-40B4-BE49-F238E27FC236}">
                <a16:creationId xmlns:a16="http://schemas.microsoft.com/office/drawing/2014/main" id="{77D86319-34C0-4F5A-B829-15252A506F4E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060700" y="1674813"/>
            <a:ext cx="15875" cy="1022350"/>
          </a:xfrm>
          <a:prstGeom prst="line">
            <a:avLst/>
          </a:prstGeom>
          <a:noFill/>
          <a:ln w="38100">
            <a:solidFill>
              <a:srgbClr val="FF66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0979" name="Line 14">
            <a:extLst>
              <a:ext uri="{FF2B5EF4-FFF2-40B4-BE49-F238E27FC236}">
                <a16:creationId xmlns:a16="http://schemas.microsoft.com/office/drawing/2014/main" id="{F5BBB337-00A5-466D-AC92-14701B938758}"/>
              </a:ext>
            </a:extLst>
          </p:cNvPr>
          <p:cNvSpPr>
            <a:spLocks noChangeShapeType="1"/>
          </p:cNvSpPr>
          <p:nvPr/>
        </p:nvSpPr>
        <p:spPr bwMode="auto">
          <a:xfrm>
            <a:off x="3060700" y="1674813"/>
            <a:ext cx="704850" cy="0"/>
          </a:xfrm>
          <a:prstGeom prst="line">
            <a:avLst/>
          </a:prstGeom>
          <a:noFill/>
          <a:ln w="38100">
            <a:solidFill>
              <a:srgbClr val="FF66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0980" name="Line 15">
            <a:extLst>
              <a:ext uri="{FF2B5EF4-FFF2-40B4-BE49-F238E27FC236}">
                <a16:creationId xmlns:a16="http://schemas.microsoft.com/office/drawing/2014/main" id="{95FB50CC-33D7-41CC-BE98-E75BF8C319F5}"/>
              </a:ext>
            </a:extLst>
          </p:cNvPr>
          <p:cNvSpPr>
            <a:spLocks noChangeShapeType="1"/>
          </p:cNvSpPr>
          <p:nvPr/>
        </p:nvSpPr>
        <p:spPr bwMode="auto">
          <a:xfrm>
            <a:off x="1809750" y="4505325"/>
            <a:ext cx="1241425" cy="0"/>
          </a:xfrm>
          <a:prstGeom prst="line">
            <a:avLst/>
          </a:prstGeom>
          <a:noFill/>
          <a:ln w="38100">
            <a:solidFill>
              <a:srgbClr val="FF66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0981" name="Line 17">
            <a:extLst>
              <a:ext uri="{FF2B5EF4-FFF2-40B4-BE49-F238E27FC236}">
                <a16:creationId xmlns:a16="http://schemas.microsoft.com/office/drawing/2014/main" id="{DE64461E-E4BB-4E6F-87B3-8FD70228CFC7}"/>
              </a:ext>
            </a:extLst>
          </p:cNvPr>
          <p:cNvSpPr>
            <a:spLocks noChangeShapeType="1"/>
          </p:cNvSpPr>
          <p:nvPr/>
        </p:nvSpPr>
        <p:spPr bwMode="auto">
          <a:xfrm>
            <a:off x="1676400" y="4210050"/>
            <a:ext cx="0" cy="619125"/>
          </a:xfrm>
          <a:prstGeom prst="line">
            <a:avLst/>
          </a:prstGeom>
          <a:noFill/>
          <a:ln w="38100">
            <a:solidFill>
              <a:srgbClr val="FF66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0982" name="Line 18">
            <a:extLst>
              <a:ext uri="{FF2B5EF4-FFF2-40B4-BE49-F238E27FC236}">
                <a16:creationId xmlns:a16="http://schemas.microsoft.com/office/drawing/2014/main" id="{9C6A7BF8-8559-4A40-90D5-A8382B5DBDB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809750" y="4344988"/>
            <a:ext cx="0" cy="349250"/>
          </a:xfrm>
          <a:prstGeom prst="line">
            <a:avLst/>
          </a:prstGeom>
          <a:noFill/>
          <a:ln w="57150">
            <a:solidFill>
              <a:srgbClr val="FF66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0983" name="Line 19">
            <a:extLst>
              <a:ext uri="{FF2B5EF4-FFF2-40B4-BE49-F238E27FC236}">
                <a16:creationId xmlns:a16="http://schemas.microsoft.com/office/drawing/2014/main" id="{1B23E824-E48E-4376-B982-57858296861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71513" y="4505325"/>
            <a:ext cx="1004888" cy="0"/>
          </a:xfrm>
          <a:prstGeom prst="line">
            <a:avLst/>
          </a:prstGeom>
          <a:noFill/>
          <a:ln w="38100">
            <a:solidFill>
              <a:srgbClr val="FF66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0984" name="Line 20">
            <a:extLst>
              <a:ext uri="{FF2B5EF4-FFF2-40B4-BE49-F238E27FC236}">
                <a16:creationId xmlns:a16="http://schemas.microsoft.com/office/drawing/2014/main" id="{E9761292-B7B9-4779-BD4F-400012FD135A}"/>
              </a:ext>
            </a:extLst>
          </p:cNvPr>
          <p:cNvSpPr>
            <a:spLocks noChangeShapeType="1"/>
          </p:cNvSpPr>
          <p:nvPr/>
        </p:nvSpPr>
        <p:spPr bwMode="auto">
          <a:xfrm>
            <a:off x="671513" y="3022600"/>
            <a:ext cx="0" cy="1482725"/>
          </a:xfrm>
          <a:prstGeom prst="line">
            <a:avLst/>
          </a:prstGeom>
          <a:noFill/>
          <a:ln w="38100">
            <a:solidFill>
              <a:srgbClr val="FF6600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0985" name="Line 21">
            <a:extLst>
              <a:ext uri="{FF2B5EF4-FFF2-40B4-BE49-F238E27FC236}">
                <a16:creationId xmlns:a16="http://schemas.microsoft.com/office/drawing/2014/main" id="{4F4D4401-AB8C-4D01-9D34-5E03E385B63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051175" y="4537075"/>
            <a:ext cx="0" cy="319088"/>
          </a:xfrm>
          <a:prstGeom prst="line">
            <a:avLst/>
          </a:prstGeom>
          <a:noFill/>
          <a:ln w="38100">
            <a:solidFill>
              <a:srgbClr val="FF66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0986" name="Line 22">
            <a:extLst>
              <a:ext uri="{FF2B5EF4-FFF2-40B4-BE49-F238E27FC236}">
                <a16:creationId xmlns:a16="http://schemas.microsoft.com/office/drawing/2014/main" id="{504F03FA-598E-4E26-B1C0-6E09EEFEF113}"/>
              </a:ext>
            </a:extLst>
          </p:cNvPr>
          <p:cNvSpPr>
            <a:spLocks noChangeShapeType="1"/>
          </p:cNvSpPr>
          <p:nvPr/>
        </p:nvSpPr>
        <p:spPr bwMode="auto">
          <a:xfrm>
            <a:off x="2840038" y="4856163"/>
            <a:ext cx="449263" cy="0"/>
          </a:xfrm>
          <a:prstGeom prst="line">
            <a:avLst/>
          </a:prstGeom>
          <a:noFill/>
          <a:ln w="57150">
            <a:solidFill>
              <a:srgbClr val="FF66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0987" name="Oval 23">
            <a:extLst>
              <a:ext uri="{FF2B5EF4-FFF2-40B4-BE49-F238E27FC236}">
                <a16:creationId xmlns:a16="http://schemas.microsoft.com/office/drawing/2014/main" id="{9BD8EAE5-FDCF-4197-A818-93D07D3F62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35388" y="1628775"/>
            <a:ext cx="131763" cy="107950"/>
          </a:xfrm>
          <a:prstGeom prst="ellipse">
            <a:avLst/>
          </a:prstGeom>
          <a:solidFill>
            <a:srgbClr val="FFFFFF"/>
          </a:solidFill>
          <a:ln w="38100">
            <a:solidFill>
              <a:srgbClr val="FF66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FFFF00"/>
              </a:buClr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0989" name="Text Box 25">
            <a:extLst>
              <a:ext uri="{FF2B5EF4-FFF2-40B4-BE49-F238E27FC236}">
                <a16:creationId xmlns:a16="http://schemas.microsoft.com/office/drawing/2014/main" id="{47CCADBD-53D2-4546-930C-731E4AF906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60475" y="2438400"/>
            <a:ext cx="598488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FFFF00"/>
              </a:buClr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1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R</a:t>
            </a:r>
            <a:r>
              <a:rPr kumimoji="0" lang="en-US" altLang="zh-CN" sz="2800" b="0" i="0" u="none" strike="noStrike" kern="1200" cap="none" spc="0" normalizeH="0" baseline="-2500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b</a:t>
            </a:r>
          </a:p>
        </p:txBody>
      </p:sp>
      <p:sp>
        <p:nvSpPr>
          <p:cNvPr id="40992" name="Text Box 28">
            <a:extLst>
              <a:ext uri="{FF2B5EF4-FFF2-40B4-BE49-F238E27FC236}">
                <a16:creationId xmlns:a16="http://schemas.microsoft.com/office/drawing/2014/main" id="{790CA8BC-EB18-4029-BD42-AF570114EC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92550" y="1628775"/>
            <a:ext cx="1074738" cy="554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FFFF00"/>
              </a:buClr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+</a:t>
            </a:r>
            <a:r>
              <a:rPr kumimoji="0" lang="en-US" altLang="zh-CN" sz="2800" b="0" i="1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V</a:t>
            </a:r>
            <a:r>
              <a:rPr kumimoji="0" lang="en-US" altLang="zh-CN" sz="2800" b="0" i="0" u="none" strike="noStrike" kern="1200" cap="none" spc="0" normalizeH="0" baseline="-2500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CC</a:t>
            </a:r>
          </a:p>
        </p:txBody>
      </p:sp>
      <p:sp>
        <p:nvSpPr>
          <p:cNvPr id="40993" name="Text Box 29">
            <a:extLst>
              <a:ext uri="{FF2B5EF4-FFF2-40B4-BE49-F238E27FC236}">
                <a16:creationId xmlns:a16="http://schemas.microsoft.com/office/drawing/2014/main" id="{1959C6F1-7B4E-4D9A-83A7-F7FBE46922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97188" y="2798763"/>
            <a:ext cx="496888" cy="546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FFFF00"/>
              </a:buClr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T</a:t>
            </a:r>
            <a:endParaRPr kumimoji="0" lang="en-US" altLang="zh-CN" sz="2800" b="0" i="0" u="none" strike="noStrike" kern="1200" cap="none" spc="0" normalizeH="0" baseline="-25000" noProof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0994" name="Text Box 30">
            <a:extLst>
              <a:ext uri="{FF2B5EF4-FFF2-40B4-BE49-F238E27FC236}">
                <a16:creationId xmlns:a16="http://schemas.microsoft.com/office/drawing/2014/main" id="{B71D0119-8015-4EBE-A0DD-08810BAB12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47925" y="2033588"/>
            <a:ext cx="525463" cy="382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FFFF00"/>
              </a:buClr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1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R</a:t>
            </a:r>
            <a:r>
              <a:rPr kumimoji="0" lang="en-US" altLang="zh-CN" sz="2800" b="0" i="0" u="none" strike="noStrike" kern="1200" cap="none" spc="0" normalizeH="0" baseline="-2500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c</a:t>
            </a:r>
          </a:p>
        </p:txBody>
      </p:sp>
      <p:sp>
        <p:nvSpPr>
          <p:cNvPr id="40995" name="Text Box 31">
            <a:extLst>
              <a:ext uri="{FF2B5EF4-FFF2-40B4-BE49-F238E27FC236}">
                <a16:creationId xmlns:a16="http://schemas.microsoft.com/office/drawing/2014/main" id="{DD193E5C-661F-4969-B94F-C1E7549620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46263" y="4645025"/>
            <a:ext cx="8048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FFFF00"/>
              </a:buClr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1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V</a:t>
            </a:r>
            <a:r>
              <a:rPr kumimoji="0" lang="en-US" altLang="zh-CN" sz="2800" b="0" i="0" u="none" strike="noStrike" kern="1200" cap="none" spc="0" normalizeH="0" baseline="-2500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BB</a:t>
            </a:r>
          </a:p>
        </p:txBody>
      </p:sp>
      <p:sp>
        <p:nvSpPr>
          <p:cNvPr id="40996" name="Rectangle 32">
            <a:extLst>
              <a:ext uri="{FF2B5EF4-FFF2-40B4-BE49-F238E27FC236}">
                <a16:creationId xmlns:a16="http://schemas.microsoft.com/office/drawing/2014/main" id="{566BE2AE-8809-42CF-839A-130B262592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750" y="3475038"/>
            <a:ext cx="225425" cy="600075"/>
          </a:xfrm>
          <a:prstGeom prst="rect">
            <a:avLst/>
          </a:prstGeom>
          <a:gradFill rotWithShape="1">
            <a:gsLst>
              <a:gs pos="0">
                <a:srgbClr val="762F00"/>
              </a:gs>
              <a:gs pos="50000">
                <a:srgbClr val="FF6600"/>
              </a:gs>
              <a:gs pos="100000">
                <a:srgbClr val="762F00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38100">
                <a:solidFill>
                  <a:srgbClr val="FF66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FFFF00"/>
              </a:buClr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0997" name="Text Box 33">
            <a:extLst>
              <a:ext uri="{FF2B5EF4-FFF2-40B4-BE49-F238E27FC236}">
                <a16:creationId xmlns:a16="http://schemas.microsoft.com/office/drawing/2014/main" id="{C01E7AE8-9137-47CF-BEAC-95C8E907DF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3563938"/>
            <a:ext cx="515938" cy="439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FFFF00"/>
              </a:buClr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1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R</a:t>
            </a:r>
            <a:r>
              <a:rPr kumimoji="0" lang="en-US" altLang="zh-CN" sz="2800" b="0" i="0" u="none" strike="noStrike" kern="1200" cap="none" spc="0" normalizeH="0" baseline="-2500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s</a:t>
            </a:r>
          </a:p>
        </p:txBody>
      </p:sp>
      <p:sp>
        <p:nvSpPr>
          <p:cNvPr id="41000" name="Text Box 37">
            <a:extLst>
              <a:ext uri="{FF2B5EF4-FFF2-40B4-BE49-F238E27FC236}">
                <a16:creationId xmlns:a16="http://schemas.microsoft.com/office/drawing/2014/main" id="{55CAB915-984F-451F-A2B0-74C5E0A612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25650" y="2979738"/>
            <a:ext cx="395288" cy="419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FFFF00"/>
              </a:buClr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+</a:t>
            </a:r>
            <a:endParaRPr kumimoji="0" lang="en-US" altLang="zh-CN" sz="2800" b="0" i="0" u="none" strike="noStrike" kern="1200" cap="none" spc="0" normalizeH="0" baseline="-25000" noProof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1001" name="Text Box 38">
            <a:extLst>
              <a:ext uri="{FF2B5EF4-FFF2-40B4-BE49-F238E27FC236}">
                <a16:creationId xmlns:a16="http://schemas.microsoft.com/office/drawing/2014/main" id="{DC4DFD55-051D-4979-A6CD-4CF8641522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25650" y="3879850"/>
            <a:ext cx="498475" cy="490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FFFF00"/>
              </a:buClr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_</a:t>
            </a:r>
            <a:endParaRPr kumimoji="0" lang="en-US" altLang="zh-CN" sz="2800" b="0" i="0" u="none" strike="noStrike" kern="1200" cap="none" spc="0" normalizeH="0" baseline="-25000" noProof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1002" name="Text Box 39">
            <a:extLst>
              <a:ext uri="{FF2B5EF4-FFF2-40B4-BE49-F238E27FC236}">
                <a16:creationId xmlns:a16="http://schemas.microsoft.com/office/drawing/2014/main" id="{02F66D81-B440-4983-A18F-64983FE7F3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65288" y="3519488"/>
            <a:ext cx="1314450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FFFF00"/>
              </a:buClr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1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U</a:t>
            </a:r>
            <a:r>
              <a:rPr kumimoji="0" lang="en-US" altLang="zh-CN" sz="2800" b="0" i="0" u="none" strike="noStrike" kern="1200" cap="none" spc="0" normalizeH="0" baseline="-2500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BEQ</a:t>
            </a:r>
          </a:p>
        </p:txBody>
      </p:sp>
      <p:sp>
        <p:nvSpPr>
          <p:cNvPr id="41003" name="Text Box 40">
            <a:extLst>
              <a:ext uri="{FF2B5EF4-FFF2-40B4-BE49-F238E27FC236}">
                <a16:creationId xmlns:a16="http://schemas.microsoft.com/office/drawing/2014/main" id="{2889FE59-8406-4BF3-A740-D5A2CE5606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11550" y="3698875"/>
            <a:ext cx="990600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FFFF00"/>
              </a:buClr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1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U</a:t>
            </a:r>
            <a:r>
              <a:rPr kumimoji="0" lang="en-US" altLang="zh-CN" sz="2800" b="0" i="0" u="none" strike="noStrike" kern="1200" cap="none" spc="0" normalizeH="0" baseline="-2500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CEQ</a:t>
            </a:r>
          </a:p>
        </p:txBody>
      </p:sp>
      <p:sp>
        <p:nvSpPr>
          <p:cNvPr id="41004" name="Text Box 41">
            <a:extLst>
              <a:ext uri="{FF2B5EF4-FFF2-40B4-BE49-F238E27FC236}">
                <a16:creationId xmlns:a16="http://schemas.microsoft.com/office/drawing/2014/main" id="{CD2D922E-C01F-4F8E-BD01-4CBDCCFED8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81425" y="2573338"/>
            <a:ext cx="395288" cy="419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FFFF00"/>
              </a:buClr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+</a:t>
            </a:r>
            <a:endParaRPr kumimoji="0" lang="en-US" altLang="zh-CN" sz="2800" b="0" i="0" u="none" strike="noStrike" kern="1200" cap="none" spc="0" normalizeH="0" baseline="-25000" noProof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1005" name="Text Box 42">
            <a:extLst>
              <a:ext uri="{FF2B5EF4-FFF2-40B4-BE49-F238E27FC236}">
                <a16:creationId xmlns:a16="http://schemas.microsoft.com/office/drawing/2014/main" id="{2864B3E4-E7C1-420E-AD78-A5E6765301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81425" y="3968750"/>
            <a:ext cx="498475" cy="490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FFFF00"/>
              </a:buClr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_</a:t>
            </a:r>
            <a:endParaRPr kumimoji="0" lang="en-US" altLang="zh-CN" sz="2800" b="0" i="0" u="none" strike="noStrike" kern="1200" cap="none" spc="0" normalizeH="0" baseline="-25000" noProof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1006" name="Line 43">
            <a:extLst>
              <a:ext uri="{FF2B5EF4-FFF2-40B4-BE49-F238E27FC236}">
                <a16:creationId xmlns:a16="http://schemas.microsoft.com/office/drawing/2014/main" id="{E4E142F6-C8AC-4284-A971-2BC75249480A}"/>
              </a:ext>
            </a:extLst>
          </p:cNvPr>
          <p:cNvSpPr>
            <a:spLocks noChangeShapeType="1"/>
          </p:cNvSpPr>
          <p:nvPr/>
        </p:nvSpPr>
        <p:spPr bwMode="auto">
          <a:xfrm>
            <a:off x="2025650" y="2889250"/>
            <a:ext cx="404813" cy="0"/>
          </a:xfrm>
          <a:prstGeom prst="line">
            <a:avLst/>
          </a:prstGeom>
          <a:noFill/>
          <a:ln w="38100">
            <a:solidFill>
              <a:srgbClr val="FF6600"/>
            </a:solidFill>
            <a:round/>
            <a:headEnd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1007" name="Line 44">
            <a:extLst>
              <a:ext uri="{FF2B5EF4-FFF2-40B4-BE49-F238E27FC236}">
                <a16:creationId xmlns:a16="http://schemas.microsoft.com/office/drawing/2014/main" id="{81C6671B-6C23-4851-849E-B9FE0E3E4D15}"/>
              </a:ext>
            </a:extLst>
          </p:cNvPr>
          <p:cNvSpPr>
            <a:spLocks noChangeShapeType="1"/>
          </p:cNvSpPr>
          <p:nvPr/>
        </p:nvSpPr>
        <p:spPr bwMode="auto">
          <a:xfrm>
            <a:off x="3286125" y="2079625"/>
            <a:ext cx="0" cy="358775"/>
          </a:xfrm>
          <a:prstGeom prst="line">
            <a:avLst/>
          </a:prstGeom>
          <a:noFill/>
          <a:ln w="38100">
            <a:solidFill>
              <a:srgbClr val="FF6600"/>
            </a:solidFill>
            <a:round/>
            <a:headEnd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1008" name="Text Box 45">
            <a:extLst>
              <a:ext uri="{FF2B5EF4-FFF2-40B4-BE49-F238E27FC236}">
                <a16:creationId xmlns:a16="http://schemas.microsoft.com/office/drawing/2014/main" id="{99943080-EFC1-44D6-AE89-FEF5FAFDBF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90713" y="2349500"/>
            <a:ext cx="765175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FFFF00"/>
              </a:buClr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1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I</a:t>
            </a:r>
            <a:r>
              <a:rPr kumimoji="0" lang="en-US" altLang="zh-CN" sz="2800" b="0" i="0" u="none" strike="noStrike" kern="1200" cap="none" spc="0" normalizeH="0" baseline="-2500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BQ</a:t>
            </a:r>
          </a:p>
        </p:txBody>
      </p:sp>
      <p:sp>
        <p:nvSpPr>
          <p:cNvPr id="41009" name="Text Box 46">
            <a:extLst>
              <a:ext uri="{FF2B5EF4-FFF2-40B4-BE49-F238E27FC236}">
                <a16:creationId xmlns:a16="http://schemas.microsoft.com/office/drawing/2014/main" id="{F07345F4-911B-4890-A7A1-30538BD607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75025" y="1944688"/>
            <a:ext cx="585788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FFFF00"/>
              </a:buClr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1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I</a:t>
            </a:r>
            <a:r>
              <a:rPr kumimoji="0" lang="en-US" altLang="zh-CN" sz="2800" b="0" i="0" u="none" strike="noStrike" kern="1200" cap="none" spc="0" normalizeH="0" baseline="-2500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Rc</a:t>
            </a:r>
          </a:p>
        </p:txBody>
      </p:sp>
      <p:sp>
        <p:nvSpPr>
          <p:cNvPr id="41010" name="Line 47">
            <a:extLst>
              <a:ext uri="{FF2B5EF4-FFF2-40B4-BE49-F238E27FC236}">
                <a16:creationId xmlns:a16="http://schemas.microsoft.com/office/drawing/2014/main" id="{D96FEAF2-874B-458F-A57E-B2D9D631A3DE}"/>
              </a:ext>
            </a:extLst>
          </p:cNvPr>
          <p:cNvSpPr>
            <a:spLocks noChangeShapeType="1"/>
          </p:cNvSpPr>
          <p:nvPr/>
        </p:nvSpPr>
        <p:spPr bwMode="auto">
          <a:xfrm>
            <a:off x="3240088" y="2663825"/>
            <a:ext cx="0" cy="358775"/>
          </a:xfrm>
          <a:prstGeom prst="line">
            <a:avLst/>
          </a:prstGeom>
          <a:noFill/>
          <a:ln w="38100">
            <a:solidFill>
              <a:srgbClr val="FF6600"/>
            </a:solidFill>
            <a:round/>
            <a:headEnd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1011" name="Text Box 48">
            <a:extLst>
              <a:ext uri="{FF2B5EF4-FFF2-40B4-BE49-F238E27FC236}">
                <a16:creationId xmlns:a16="http://schemas.microsoft.com/office/drawing/2014/main" id="{629804AC-BC5D-4B42-917B-11D2AFF330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75025" y="2663825"/>
            <a:ext cx="719138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FFFF00"/>
              </a:buClr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1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I</a:t>
            </a:r>
            <a:r>
              <a:rPr kumimoji="0" lang="en-US" altLang="zh-CN" sz="2800" b="0" i="0" u="none" strike="noStrike" kern="1200" cap="none" spc="0" normalizeH="0" baseline="-2500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CQ</a:t>
            </a:r>
          </a:p>
        </p:txBody>
      </p:sp>
      <p:sp>
        <p:nvSpPr>
          <p:cNvPr id="41012" name="Text Box 49">
            <a:extLst>
              <a:ext uri="{FF2B5EF4-FFF2-40B4-BE49-F238E27FC236}">
                <a16:creationId xmlns:a16="http://schemas.microsoft.com/office/drawing/2014/main" id="{C4D674D6-CA59-47C5-86BF-0FD315B1A4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46263" y="5319713"/>
            <a:ext cx="2474913" cy="403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FFFF00"/>
              </a:buClr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(</a:t>
            </a:r>
            <a:r>
              <a:rPr kumimoji="0" lang="en-US" altLang="zh-CN" sz="2800" b="1" i="1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b</a:t>
            </a:r>
            <a:r>
              <a:rPr kumimoji="0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)</a:t>
            </a:r>
            <a:r>
              <a: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直流通路</a:t>
            </a:r>
          </a:p>
        </p:txBody>
      </p:sp>
      <p:sp>
        <p:nvSpPr>
          <p:cNvPr id="41013" name="Rectangle 55">
            <a:extLst>
              <a:ext uri="{FF2B5EF4-FFF2-40B4-BE49-F238E27FC236}">
                <a16:creationId xmlns:a16="http://schemas.microsoft.com/office/drawing/2014/main" id="{233E979F-03A3-4D08-8C51-A300EB3751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25763" y="1854200"/>
            <a:ext cx="269875" cy="600075"/>
          </a:xfrm>
          <a:prstGeom prst="rect">
            <a:avLst/>
          </a:prstGeom>
          <a:gradFill rotWithShape="1">
            <a:gsLst>
              <a:gs pos="0">
                <a:srgbClr val="762F00"/>
              </a:gs>
              <a:gs pos="50000">
                <a:srgbClr val="FF6600"/>
              </a:gs>
              <a:gs pos="100000">
                <a:srgbClr val="762F00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38100">
                <a:solidFill>
                  <a:srgbClr val="FF66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FFFF00"/>
              </a:buClr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02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02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02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02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03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03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CA20318D-AD6C-4FE3-B70D-7A177B1DF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altLang="zh-CN" sz="3600" b="1">
                <a:solidFill>
                  <a:srgbClr val="FFFF00"/>
                </a:solidFill>
                <a:latin typeface="Times New Roman" panose="02020603050405020304" pitchFamily="18" charset="0"/>
              </a:rPr>
              <a:t>1.</a:t>
            </a:r>
            <a:r>
              <a:rPr lang="zh-CN" altLang="en-US" sz="3600" b="1">
                <a:solidFill>
                  <a:srgbClr val="FFFF00"/>
                </a:solidFill>
              </a:rPr>
              <a:t>共集电极放大电路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9840FEE-0D2B-4FB0-8FEB-646B57DD5D3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235642"/>
      </p:ext>
    </p:extLst>
  </p:cSld>
  <p:clrMapOvr>
    <a:masterClrMapping/>
  </p:clrMapOvr>
  <p:transition>
    <p:cover dir="r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397BC9BB-C4C4-4478-B9DF-CC17B161F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838200" indent="-838200" algn="l" eaLnBrk="1" hangingPunct="1"/>
            <a:r>
              <a:rPr lang="en-US" altLang="zh-CN" sz="3600" b="1">
                <a:solidFill>
                  <a:srgbClr val="FFFF00"/>
                </a:solidFill>
                <a:latin typeface="Times New Roman" panose="02020603050405020304" pitchFamily="18" charset="0"/>
              </a:rPr>
              <a:t>⑴ </a:t>
            </a:r>
            <a:r>
              <a:rPr lang="zh-CN" altLang="en-US" sz="3600" b="1">
                <a:solidFill>
                  <a:srgbClr val="FFFF00"/>
                </a:solidFill>
                <a:latin typeface="Times New Roman" panose="02020603050405020304" pitchFamily="18" charset="0"/>
              </a:rPr>
              <a:t>静态工作点的分析计算</a:t>
            </a:r>
            <a:r>
              <a:rPr lang="zh-CN" altLang="en-US" sz="3600">
                <a:solidFill>
                  <a:srgbClr val="FFFF00"/>
                </a:solidFill>
                <a:latin typeface="Times New Roman" panose="02020603050405020304" pitchFamily="18" charset="0"/>
              </a:rPr>
              <a:t> 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4091AD0-732F-4275-BE77-FFACD68DCF9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031945"/>
      </p:ext>
    </p:extLst>
  </p:cSld>
  <p:clrMapOvr>
    <a:masterClrMapping/>
  </p:clrMapOvr>
  <p:transition>
    <p:cover dir="r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F88AE8F3-DB34-468B-9A9A-9C386364CF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838200" indent="-838200" algn="l" eaLnBrk="1" hangingPunct="1"/>
            <a:r>
              <a:rPr lang="en-US" altLang="zh-CN" sz="3600" b="1">
                <a:solidFill>
                  <a:srgbClr val="FFFF00"/>
                </a:solidFill>
                <a:latin typeface="Times New Roman" panose="02020603050405020304" pitchFamily="18" charset="0"/>
              </a:rPr>
              <a:t>⑴ </a:t>
            </a:r>
            <a:r>
              <a:rPr lang="zh-CN" altLang="en-US" sz="3600" b="1">
                <a:solidFill>
                  <a:srgbClr val="FFFF00"/>
                </a:solidFill>
                <a:latin typeface="Times New Roman" panose="02020603050405020304" pitchFamily="18" charset="0"/>
              </a:rPr>
              <a:t>静态工作点的分析计算</a:t>
            </a:r>
            <a:r>
              <a:rPr lang="zh-CN" altLang="en-US" sz="3600">
                <a:solidFill>
                  <a:srgbClr val="FFFF00"/>
                </a:solidFill>
                <a:latin typeface="Times New Roman" panose="02020603050405020304" pitchFamily="18" charset="0"/>
              </a:rPr>
              <a:t> 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EBEAA9B-5A9F-4BBB-8987-BD513F8234F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801492"/>
      </p:ext>
    </p:extLst>
  </p:cSld>
  <p:clrMapOvr>
    <a:masterClrMapping/>
  </p:clrMapOvr>
  <p:transition>
    <p:cover dir="r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4A0F8B44-8C13-4D7B-8CC0-7EF9236892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altLang="zh-CN" sz="3600" b="1">
                <a:solidFill>
                  <a:srgbClr val="FFFF00"/>
                </a:solidFill>
                <a:latin typeface="Times New Roman" panose="02020603050405020304" pitchFamily="18" charset="0"/>
              </a:rPr>
              <a:t>⑵ </a:t>
            </a:r>
            <a:r>
              <a:rPr lang="zh-CN" altLang="en-US" sz="3600" b="1">
                <a:solidFill>
                  <a:srgbClr val="FFFF00"/>
                </a:solidFill>
                <a:latin typeface="Times New Roman" panose="02020603050405020304" pitchFamily="18" charset="0"/>
              </a:rPr>
              <a:t>性能指标的分析计算</a:t>
            </a:r>
            <a:r>
              <a:rPr lang="zh-CN" altLang="en-US" sz="3600">
                <a:solidFill>
                  <a:srgbClr val="FFFF00"/>
                </a:solidFill>
                <a:latin typeface="Times New Roman" panose="02020603050405020304" pitchFamily="18" charset="0"/>
              </a:rPr>
              <a:t> 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5B9C888-613D-492E-AAD2-82AFE4CF085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100029"/>
      </p:ext>
    </p:extLst>
  </p:cSld>
  <p:clrMapOvr>
    <a:masterClrMapping/>
  </p:clrMapOvr>
  <p:transition>
    <p:cover dir="r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356F8384-ABB2-4007-B9E8-301F4CE76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altLang="zh-CN" sz="3600" b="1">
                <a:solidFill>
                  <a:srgbClr val="FFFF00"/>
                </a:solidFill>
                <a:latin typeface="Times New Roman" panose="02020603050405020304" pitchFamily="18" charset="0"/>
              </a:rPr>
              <a:t>①  </a:t>
            </a:r>
            <a:r>
              <a:rPr lang="zh-CN" altLang="en-US" sz="3600" b="1">
                <a:solidFill>
                  <a:srgbClr val="FFFF00"/>
                </a:solidFill>
              </a:rPr>
              <a:t>电压放大倍数</a:t>
            </a:r>
            <a:r>
              <a:rPr lang="zh-CN" altLang="en-US"/>
              <a:t> 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6B3D763-FAD9-4F79-9ECF-9B1EE20DCB0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570655"/>
      </p:ext>
    </p:extLst>
  </p:cSld>
  <p:clrMapOvr>
    <a:masterClrMapping/>
  </p:clrMapOvr>
  <p:transition>
    <p:cover dir="r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BC1AEDEA-B5A9-4E55-9279-0D9B92F6A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zh-CN" altLang="zh-CN" sz="3600" b="1">
                <a:solidFill>
                  <a:srgbClr val="FFFF00"/>
                </a:solidFill>
                <a:latin typeface="Times New Roman" panose="02020603050405020304" pitchFamily="18" charset="0"/>
              </a:rPr>
              <a:t>②</a:t>
            </a:r>
            <a:r>
              <a:rPr lang="en-US" altLang="zh-CN" sz="3600" b="1">
                <a:solidFill>
                  <a:srgbClr val="FFFF00"/>
                </a:solidFill>
                <a:latin typeface="Times New Roman" panose="02020603050405020304" pitchFamily="18" charset="0"/>
              </a:rPr>
              <a:t>   </a:t>
            </a:r>
            <a:r>
              <a:rPr lang="zh-CN" altLang="en-US" sz="3600" b="1">
                <a:solidFill>
                  <a:srgbClr val="FFFF00"/>
                </a:solidFill>
                <a:latin typeface="Times New Roman" panose="02020603050405020304" pitchFamily="18" charset="0"/>
              </a:rPr>
              <a:t>输入电阻</a:t>
            </a:r>
            <a:r>
              <a:rPr lang="en-US" altLang="zh-CN" sz="3600" b="1" i="1">
                <a:solidFill>
                  <a:srgbClr val="FFFF00"/>
                </a:solidFill>
                <a:latin typeface="Times New Roman" panose="02020603050405020304" pitchFamily="18" charset="0"/>
              </a:rPr>
              <a:t>R</a:t>
            </a:r>
            <a:r>
              <a:rPr lang="en-US" altLang="zh-CN" sz="3600" b="1" baseline="-30000">
                <a:solidFill>
                  <a:srgbClr val="FFFF00"/>
                </a:solidFill>
                <a:latin typeface="Times New Roman" panose="02020603050405020304" pitchFamily="18" charset="0"/>
              </a:rPr>
              <a:t>i</a:t>
            </a:r>
            <a:r>
              <a:rPr lang="zh-CN" altLang="en-US" sz="3600" b="1">
                <a:solidFill>
                  <a:srgbClr val="FFFF00"/>
                </a:solidFill>
                <a:latin typeface="Times New Roman" panose="02020603050405020304" pitchFamily="18" charset="0"/>
              </a:rPr>
              <a:t>和输出电阻</a:t>
            </a:r>
            <a:r>
              <a:rPr lang="en-US" altLang="zh-CN" sz="3600" b="1" i="1">
                <a:solidFill>
                  <a:srgbClr val="FFFF00"/>
                </a:solidFill>
                <a:latin typeface="Times New Roman" panose="02020603050405020304" pitchFamily="18" charset="0"/>
              </a:rPr>
              <a:t>R</a:t>
            </a:r>
            <a:r>
              <a:rPr lang="en-US" altLang="zh-CN" sz="3600" b="1" baseline="-30000">
                <a:solidFill>
                  <a:srgbClr val="FFFF00"/>
                </a:solidFill>
                <a:latin typeface="Times New Roman" panose="02020603050405020304" pitchFamily="18" charset="0"/>
              </a:rPr>
              <a:t>o</a:t>
            </a:r>
            <a:r>
              <a:rPr lang="en-US" altLang="zh-CN" sz="3600">
                <a:latin typeface="Times New Roman" panose="02020603050405020304" pitchFamily="18" charset="0"/>
              </a:rPr>
              <a:t> 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6031931-17BA-429F-965B-6E7AA5CCFC3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749161"/>
      </p:ext>
    </p:extLst>
  </p:cSld>
  <p:clrMapOvr>
    <a:masterClrMapping/>
  </p:clrMapOvr>
  <p:transition>
    <p:cover dir="r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3784F015-2B45-4A4D-AF32-4380D0A885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EB01D74-5663-471C-84BC-D366F834CE3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286722"/>
      </p:ext>
    </p:extLst>
  </p:cSld>
  <p:clrMapOvr>
    <a:masterClrMapping/>
  </p:clrMapOvr>
  <p:transition>
    <p:cover dir="r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7090C0F7-2233-4A42-882E-7E7BCD1C3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895BB53-9B5E-495F-86A2-373FC606DAC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869907"/>
      </p:ext>
    </p:extLst>
  </p:cSld>
  <p:clrMapOvr>
    <a:masterClrMapping/>
  </p:clrMapOvr>
  <p:transition>
    <p:cover dir="r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4E88083A-FE89-4389-81B2-ADACD4413E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altLang="zh-CN" sz="3600" b="1">
                <a:solidFill>
                  <a:srgbClr val="FFFF00"/>
                </a:solidFill>
              </a:rPr>
              <a:t>③  </a:t>
            </a:r>
            <a:r>
              <a:rPr lang="zh-CN" altLang="en-US" sz="3600" b="1">
                <a:solidFill>
                  <a:srgbClr val="FFFF00"/>
                </a:solidFill>
              </a:rPr>
              <a:t>电流放大倍数</a:t>
            </a:r>
            <a:r>
              <a:rPr lang="zh-CN" altLang="en-US"/>
              <a:t> 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1A35004-5AD9-4431-A067-4BCAFC5E2AE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886436"/>
      </p:ext>
    </p:extLst>
  </p:cSld>
  <p:clrMapOvr>
    <a:masterClrMapping/>
  </p:clrMapOvr>
  <p:transition>
    <p:cover dir="r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58BEB72C-9B7B-42CB-BCFE-16B81C000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zh-CN" altLang="en-US" sz="4000" b="1">
                <a:solidFill>
                  <a:srgbClr val="FFFF00"/>
                </a:solidFill>
              </a:rPr>
              <a:t>共集电极放大电路的特点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5D7695A-BE1C-4896-993B-1EA3545A363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039227"/>
      </p:ext>
    </p:extLst>
  </p:cSld>
  <p:clrMapOvr>
    <a:masterClrMapping/>
  </p:clrMapOvr>
  <p:transition>
    <p:cover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2">
            <a:extLst>
              <a:ext uri="{FF2B5EF4-FFF2-40B4-BE49-F238E27FC236}">
                <a16:creationId xmlns:a16="http://schemas.microsoft.com/office/drawing/2014/main" id="{66CAE8E5-C5E9-4434-BCD6-8B0A7C312C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188" y="1449388"/>
            <a:ext cx="7772400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FF00"/>
              </a:buClr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1" lang="en-US" altLang="zh-CN" sz="2800" b="0" i="1" u="none" strike="noStrike" kern="1200" cap="none" spc="0" normalizeH="0" baseline="0" noProof="0">
                <a:ln>
                  <a:noFill/>
                </a:ln>
                <a:solidFill>
                  <a:srgbClr val="66FF33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U</a:t>
            </a:r>
            <a:r>
              <a:rPr kumimoji="1" lang="en-US" altLang="zh-CN" sz="2800" b="0" i="0" u="none" strike="noStrike" kern="1200" cap="none" spc="0" normalizeH="0" baseline="-30000" noProof="0">
                <a:ln>
                  <a:noFill/>
                </a:ln>
                <a:solidFill>
                  <a:srgbClr val="66FF33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BE </a:t>
            </a:r>
            <a:r>
              <a:rPr kumimoji="1" lang="en-US" altLang="zh-CN" sz="2800" b="0" i="0" u="none" strike="noStrike" kern="1200" cap="none" spc="0" normalizeH="0" baseline="0" noProof="0">
                <a:ln>
                  <a:noFill/>
                </a:ln>
                <a:solidFill>
                  <a:srgbClr val="66FF33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= 0.7V</a:t>
            </a:r>
            <a:r>
              <a:rPr kumimoji="1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（硅管） 或  </a:t>
            </a:r>
            <a:r>
              <a:rPr kumimoji="1" lang="en-US" altLang="zh-CN" sz="2800" b="0" i="1" u="none" strike="noStrike" kern="1200" cap="none" spc="0" normalizeH="0" baseline="0" noProof="0">
                <a:ln>
                  <a:noFill/>
                </a:ln>
                <a:solidFill>
                  <a:srgbClr val="66FF33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U</a:t>
            </a:r>
            <a:r>
              <a:rPr kumimoji="1" lang="en-US" altLang="zh-CN" sz="2800" b="0" i="0" u="none" strike="noStrike" kern="1200" cap="none" spc="0" normalizeH="0" baseline="-30000" noProof="0">
                <a:ln>
                  <a:noFill/>
                </a:ln>
                <a:solidFill>
                  <a:srgbClr val="66FF33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BE </a:t>
            </a:r>
            <a:r>
              <a:rPr kumimoji="1" lang="en-US" altLang="zh-CN" sz="2800" b="0" i="0" u="none" strike="noStrike" kern="1200" cap="none" spc="0" normalizeH="0" baseline="0" noProof="0">
                <a:ln>
                  <a:noFill/>
                </a:ln>
                <a:solidFill>
                  <a:srgbClr val="66FF33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= 0.2V</a:t>
            </a:r>
            <a:r>
              <a:rPr kumimoji="1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（锗管）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1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若为</a:t>
            </a:r>
            <a:r>
              <a:rPr kumimoji="1" lang="en-US" altLang="zh-CN" sz="2800" b="0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PNP</a:t>
            </a:r>
            <a:r>
              <a:rPr kumimoji="1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型管，则为负电压。</a:t>
            </a:r>
            <a:r>
              <a:rPr kumimoji="1" lang="zh-CN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 </a:t>
            </a:r>
          </a:p>
        </p:txBody>
      </p:sp>
      <p:grpSp>
        <p:nvGrpSpPr>
          <p:cNvPr id="141315" name="Group 3">
            <a:extLst>
              <a:ext uri="{FF2B5EF4-FFF2-40B4-BE49-F238E27FC236}">
                <a16:creationId xmlns:a16="http://schemas.microsoft.com/office/drawing/2014/main" id="{81B9B2D2-777D-4D01-B26A-A4067BF99F61}"/>
              </a:ext>
            </a:extLst>
          </p:cNvPr>
          <p:cNvGrpSpPr>
            <a:grpSpLocks/>
          </p:cNvGrpSpPr>
          <p:nvPr/>
        </p:nvGrpSpPr>
        <p:grpSpPr bwMode="auto">
          <a:xfrm>
            <a:off x="611188" y="2349500"/>
            <a:ext cx="7924800" cy="2165350"/>
            <a:chOff x="480" y="1488"/>
            <a:chExt cx="4992" cy="1364"/>
          </a:xfrm>
        </p:grpSpPr>
        <p:sp>
          <p:nvSpPr>
            <p:cNvPr id="41993" name="Rectangle 4">
              <a:extLst>
                <a:ext uri="{FF2B5EF4-FFF2-40B4-BE49-F238E27FC236}">
                  <a16:creationId xmlns:a16="http://schemas.microsoft.com/office/drawing/2014/main" id="{EC6FA4EF-C76D-47A1-AE2D-0DCF64ADE1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" y="2256"/>
              <a:ext cx="4992" cy="5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FF00"/>
                </a:buClr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0000"/>
                </a:buClr>
                <a:buSzTx/>
                <a:buFont typeface="Wingdings" panose="05000000000000000000" pitchFamily="2" charset="2"/>
                <a:buChar char="v"/>
                <a:tabLst/>
                <a:defRPr/>
              </a:pPr>
              <a:r>
                <a:rPr kumimoji="1" lang="zh-CN" altLang="en-US" sz="2800" b="0" i="0" u="none" strike="noStrike" kern="1200" cap="none" spc="0" normalizeH="0" baseline="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如果</a:t>
              </a:r>
              <a:r>
                <a:rPr kumimoji="1" lang="en-US" altLang="zh-CN" sz="2800" b="0" i="1" u="none" strike="noStrike" kern="1200" cap="none" spc="0" normalizeH="0" baseline="0" noProof="0">
                  <a:ln>
                    <a:noFill/>
                  </a:ln>
                  <a:solidFill>
                    <a:srgbClr val="66FF33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V</a:t>
              </a:r>
              <a:r>
                <a:rPr kumimoji="1" lang="en-US" altLang="zh-CN" sz="2800" b="0" i="0" u="none" strike="noStrike" kern="1200" cap="none" spc="0" normalizeH="0" baseline="-30000" noProof="0">
                  <a:ln>
                    <a:noFill/>
                  </a:ln>
                  <a:solidFill>
                    <a:srgbClr val="66FF33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BB</a:t>
              </a:r>
              <a:r>
                <a:rPr kumimoji="1" lang="en-US" altLang="zh-CN" sz="2800" b="0" i="0" u="none" strike="noStrike" kern="1200" cap="none" spc="0" normalizeH="0" baseline="0" noProof="0">
                  <a:ln>
                    <a:noFill/>
                  </a:ln>
                  <a:solidFill>
                    <a:srgbClr val="66FF33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&gt;&gt;</a:t>
              </a:r>
              <a:r>
                <a:rPr kumimoji="1" lang="en-US" altLang="zh-CN" sz="2800" b="0" i="1" u="none" strike="noStrike" kern="1200" cap="none" spc="0" normalizeH="0" baseline="0" noProof="0">
                  <a:ln>
                    <a:noFill/>
                  </a:ln>
                  <a:solidFill>
                    <a:srgbClr val="66FF33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U</a:t>
              </a:r>
              <a:r>
                <a:rPr kumimoji="1" lang="en-US" altLang="zh-CN" sz="2800" b="0" i="0" u="none" strike="noStrike" kern="1200" cap="none" spc="0" normalizeH="0" baseline="-30000" noProof="0">
                  <a:ln>
                    <a:noFill/>
                  </a:ln>
                  <a:solidFill>
                    <a:srgbClr val="66FF33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BEQ</a:t>
              </a:r>
              <a:r>
                <a:rPr kumimoji="1" lang="zh-CN" altLang="en-US" sz="2800" b="0" i="0" u="none" strike="noStrike" kern="1200" cap="none" spc="0" normalizeH="0" baseline="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，即使</a:t>
              </a:r>
              <a:r>
                <a:rPr kumimoji="1" lang="en-US" altLang="zh-CN" sz="2800" b="0" i="1" u="none" strike="noStrike" kern="1200" cap="none" spc="0" normalizeH="0" baseline="0" noProof="0">
                  <a:ln>
                    <a:noFill/>
                  </a:ln>
                  <a:solidFill>
                    <a:srgbClr val="66FF33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U</a:t>
              </a:r>
              <a:r>
                <a:rPr kumimoji="1" lang="en-US" altLang="zh-CN" sz="2800" b="0" i="0" u="none" strike="noStrike" kern="1200" cap="none" spc="0" normalizeH="0" baseline="-30000" noProof="0">
                  <a:ln>
                    <a:noFill/>
                  </a:ln>
                  <a:solidFill>
                    <a:srgbClr val="66FF33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BE</a:t>
              </a:r>
              <a:r>
                <a:rPr kumimoji="1" lang="zh-CN" altLang="en-US" sz="2800" b="0" i="0" u="none" strike="noStrike" kern="1200" cap="none" spc="0" normalizeH="0" baseline="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取值稍有偏差对计算结果的影响也是很小的。</a:t>
              </a:r>
            </a:p>
          </p:txBody>
        </p:sp>
        <p:sp>
          <p:nvSpPr>
            <p:cNvPr id="41994" name="Rectangle 5">
              <a:extLst>
                <a:ext uri="{FF2B5EF4-FFF2-40B4-BE49-F238E27FC236}">
                  <a16:creationId xmlns:a16="http://schemas.microsoft.com/office/drawing/2014/main" id="{4B9245A6-A6DB-4A72-93E2-A4E059C8A9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" y="1632"/>
              <a:ext cx="116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FFFF00"/>
                </a:buClr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zh-CN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graphicFrame>
          <p:nvGraphicFramePr>
            <p:cNvPr id="41995" name="Object 6">
              <a:extLst>
                <a:ext uri="{FF2B5EF4-FFF2-40B4-BE49-F238E27FC236}">
                  <a16:creationId xmlns:a16="http://schemas.microsoft.com/office/drawing/2014/main" id="{7684BF7B-DFB0-4699-BD22-75BAF16BC6CB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872" y="1488"/>
            <a:ext cx="1879" cy="80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" imgW="1001398" imgH="370127" progId="Equation.3">
                    <p:embed/>
                  </p:oleObj>
                </mc:Choice>
                <mc:Fallback>
                  <p:oleObj name="Equation" r:id="rId2" imgW="1001398" imgH="370127" progId="Equation.3">
                    <p:embed/>
                    <p:pic>
                      <p:nvPicPr>
                        <p:cNvPr id="41995" name="Object 6">
                          <a:extLst>
                            <a:ext uri="{FF2B5EF4-FFF2-40B4-BE49-F238E27FC236}">
                              <a16:creationId xmlns:a16="http://schemas.microsoft.com/office/drawing/2014/main" id="{7684BF7B-DFB0-4699-BD22-75BAF16BC6CB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72" y="1488"/>
                          <a:ext cx="1879" cy="80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CCFFCC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41319" name="Group 7">
            <a:extLst>
              <a:ext uri="{FF2B5EF4-FFF2-40B4-BE49-F238E27FC236}">
                <a16:creationId xmlns:a16="http://schemas.microsoft.com/office/drawing/2014/main" id="{363B6A65-5F51-4520-9790-E3D6BF8AA785}"/>
              </a:ext>
            </a:extLst>
          </p:cNvPr>
          <p:cNvGrpSpPr>
            <a:grpSpLocks/>
          </p:cNvGrpSpPr>
          <p:nvPr/>
        </p:nvGrpSpPr>
        <p:grpSpPr bwMode="auto">
          <a:xfrm>
            <a:off x="611188" y="4689475"/>
            <a:ext cx="7010400" cy="1874838"/>
            <a:chOff x="480" y="2976"/>
            <a:chExt cx="4416" cy="1181"/>
          </a:xfrm>
        </p:grpSpPr>
        <p:sp>
          <p:nvSpPr>
            <p:cNvPr id="41991" name="Rectangle 8">
              <a:extLst>
                <a:ext uri="{FF2B5EF4-FFF2-40B4-BE49-F238E27FC236}">
                  <a16:creationId xmlns:a16="http://schemas.microsoft.com/office/drawing/2014/main" id="{112808E0-6333-4C08-AA65-507325A6E3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" y="2976"/>
              <a:ext cx="4416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FF00"/>
                </a:buClr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just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0000"/>
                </a:buClr>
                <a:buSzTx/>
                <a:buFont typeface="Wingdings" panose="05000000000000000000" pitchFamily="2" charset="2"/>
                <a:buChar char="v"/>
                <a:tabLst/>
                <a:defRPr/>
              </a:pPr>
              <a:r>
                <a:rPr kumimoji="1" lang="zh-CN" altLang="en-US" sz="2800" b="0" i="0" u="none" strike="noStrike" kern="1200" cap="none" spc="0" normalizeH="0" baseline="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对于工作在放大区的晶体管，可有</a:t>
              </a:r>
              <a:r>
                <a:rPr kumimoji="1" lang="zh-CN" altLang="en-US" sz="3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    </a:t>
              </a:r>
            </a:p>
          </p:txBody>
        </p:sp>
        <p:sp>
          <p:nvSpPr>
            <p:cNvPr id="41992" name="Rectangle 10">
              <a:extLst>
                <a:ext uri="{FF2B5EF4-FFF2-40B4-BE49-F238E27FC236}">
                  <a16:creationId xmlns:a16="http://schemas.microsoft.com/office/drawing/2014/main" id="{258FF4A2-DCDA-4651-B660-37AA1D6070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" y="3792"/>
              <a:ext cx="116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FFFF00"/>
                </a:buClr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zh-CN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</p:grpSp>
      <p:graphicFrame>
        <p:nvGraphicFramePr>
          <p:cNvPr id="141323" name="Object 11">
            <a:extLst>
              <a:ext uri="{FF2B5EF4-FFF2-40B4-BE49-F238E27FC236}">
                <a16:creationId xmlns:a16="http://schemas.microsoft.com/office/drawing/2014/main" id="{F566F1AD-1B94-457F-9D62-AB5F38FFB72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344863" y="5438775"/>
          <a:ext cx="2093912" cy="725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4" imgW="620595" imgH="174067" progId="Equation.3">
                  <p:embed/>
                </p:oleObj>
              </mc:Choice>
              <mc:Fallback>
                <p:oleObj name="公式" r:id="rId4" imgW="620595" imgH="174067" progId="Equation.3">
                  <p:embed/>
                  <p:pic>
                    <p:nvPicPr>
                      <p:cNvPr id="141323" name="Object 11">
                        <a:extLst>
                          <a:ext uri="{FF2B5EF4-FFF2-40B4-BE49-F238E27FC236}">
                            <a16:creationId xmlns:a16="http://schemas.microsoft.com/office/drawing/2014/main" id="{F566F1AD-1B94-457F-9D62-AB5F38FFB72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44863" y="5438775"/>
                        <a:ext cx="2093912" cy="725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990" name="Rectangle 12">
            <a:extLst>
              <a:ext uri="{FF2B5EF4-FFF2-40B4-BE49-F238E27FC236}">
                <a16:creationId xmlns:a16="http://schemas.microsoft.com/office/drawing/2014/main" id="{1D09E593-6302-4741-9A45-212D2A7834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1800" y="279400"/>
            <a:ext cx="5040313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rgbClr val="FFFF00"/>
              </a:buClr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⒈</a:t>
            </a:r>
            <a:r>
              <a:rPr kumimoji="0" lang="zh-CN" altLang="en-US" sz="3600" b="1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静态工作点的计算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13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13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13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13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41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13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13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1314" grpId="0" autoUpdateAnimBg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EF49CDAC-DF75-45AF-9446-4181FE961B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altLang="zh-CN" sz="3600" i="1">
                <a:solidFill>
                  <a:srgbClr val="FFFF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3600" b="1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zh-CN" altLang="en-US" sz="3600" b="1">
                <a:solidFill>
                  <a:srgbClr val="FFFF00"/>
                </a:solidFill>
                <a:latin typeface="Times New Roman" panose="02020603050405020304" pitchFamily="18" charset="0"/>
              </a:rPr>
              <a:t>例</a:t>
            </a:r>
            <a:r>
              <a:rPr lang="en-US" altLang="zh-CN" sz="3600" b="1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5-2]</a:t>
            </a:r>
            <a:endParaRPr lang="en-US" altLang="zh-CN" sz="3600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41ED5A7-9108-4B57-A084-D245EF375E5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-58366" y="-84306"/>
            <a:ext cx="9144000" cy="6858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77415730"/>
      </p:ext>
    </p:extLst>
  </p:cSld>
  <p:clrMapOvr>
    <a:masterClrMapping/>
  </p:clrMapOvr>
  <p:transition>
    <p:cover dir="r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F227494F-0FC2-452F-BB28-22B15ECB0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4000" b="1">
                <a:solidFill>
                  <a:srgbClr val="FFFF00"/>
                </a:solidFill>
              </a:rPr>
              <a:t>解：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893EB34-E560-45CA-90C3-E8805CD6FD1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008752"/>
      </p:ext>
    </p:extLst>
  </p:cSld>
  <p:clrMapOvr>
    <a:masterClrMapping/>
  </p:clrMapOvr>
  <p:transition>
    <p:cover dir="r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CC795753-23D5-4449-B585-C99536C4F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9F85525-3B9D-4505-8132-D5C9C2B1EE9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475041"/>
      </p:ext>
    </p:extLst>
  </p:cSld>
  <p:clrMapOvr>
    <a:masterClrMapping/>
  </p:clrMapOvr>
  <p:transition>
    <p:cover dir="r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AB97D2E4-C40B-4CBA-8CEE-A67D62E25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C91C7BF-F02E-4997-85E7-FB3452FB9A4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940201"/>
      </p:ext>
    </p:extLst>
  </p:cSld>
  <p:clrMapOvr>
    <a:masterClrMapping/>
  </p:clrMapOvr>
  <p:transition>
    <p:cover dir="r"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3799E0CC-D6BE-4C82-A256-6F448AE00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5DDED21-876E-4E82-A37A-F734500AAAA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008114"/>
      </p:ext>
    </p:extLst>
  </p:cSld>
  <p:clrMapOvr>
    <a:masterClrMapping/>
  </p:clrMapOvr>
  <p:transition>
    <p:cover dir="r"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A39DD072-78E4-4E53-84C9-FE634252B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B66D8BC-54D3-4D66-AF57-A6EA7DC416F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276618"/>
      </p:ext>
    </p:extLst>
  </p:cSld>
  <p:clrMapOvr>
    <a:masterClrMapping/>
  </p:clrMapOvr>
  <p:transition>
    <p:cover dir="r"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DAC66215-811D-41EE-9938-7FF7B0431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9EE6CFC-9C22-44D9-A809-5999D0EC111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381898"/>
      </p:ext>
    </p:extLst>
  </p:cSld>
  <p:clrMapOvr>
    <a:masterClrMapping/>
  </p:clrMapOvr>
  <p:transition>
    <p:cover dir="r"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44648401-F90F-416F-8806-4613E0D1F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3FF2E97-3A1A-466B-A8D5-52B73B10282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450309"/>
      </p:ext>
    </p:extLst>
  </p:cSld>
  <p:clrMapOvr>
    <a:masterClrMapping/>
  </p:clrMapOvr>
  <p:transition>
    <p:cover dir="r"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4C5ACD34-992A-4F81-9A56-6293F9823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DEE50E0-6463-4F7F-950F-928EACB3DA4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278085"/>
      </p:ext>
    </p:extLst>
  </p:cSld>
  <p:clrMapOvr>
    <a:masterClrMapping/>
  </p:clrMapOvr>
  <p:transition>
    <p:cover dir="r"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38F3AAF8-8F90-4E4E-8519-878DC7CE6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altLang="zh-CN" sz="3600" b="1">
                <a:solidFill>
                  <a:srgbClr val="FFFF00"/>
                </a:solidFill>
                <a:latin typeface="Times New Roman" panose="02020603050405020304" pitchFamily="18" charset="0"/>
              </a:rPr>
              <a:t>2.</a:t>
            </a:r>
            <a:r>
              <a:rPr lang="zh-CN" altLang="en-US" sz="3600" b="1">
                <a:solidFill>
                  <a:srgbClr val="FFFF00"/>
                </a:solidFill>
              </a:rPr>
              <a:t>共基极放大电路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3D6B35C-4C72-4C52-9906-B3D9BC575BE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2523" y="-62523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854434"/>
      </p:ext>
    </p:extLst>
  </p:cSld>
  <p:clrMapOvr>
    <a:masterClrMapping/>
  </p:clrMapOvr>
  <p:transition>
    <p:cover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2338" name="Object 2">
            <a:extLst>
              <a:ext uri="{FF2B5EF4-FFF2-40B4-BE49-F238E27FC236}">
                <a16:creationId xmlns:a16="http://schemas.microsoft.com/office/drawing/2014/main" id="{ED71BEBD-8EE2-4C71-8828-F553F415D27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997200" y="0"/>
          <a:ext cx="3124200" cy="1308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001398" imgH="370127" progId="Equation.3">
                  <p:embed/>
                </p:oleObj>
              </mc:Choice>
              <mc:Fallback>
                <p:oleObj name="Equation" r:id="rId2" imgW="1001398" imgH="370127" progId="Equation.3">
                  <p:embed/>
                  <p:pic>
                    <p:nvPicPr>
                      <p:cNvPr id="142338" name="Object 2">
                        <a:extLst>
                          <a:ext uri="{FF2B5EF4-FFF2-40B4-BE49-F238E27FC236}">
                            <a16:creationId xmlns:a16="http://schemas.microsoft.com/office/drawing/2014/main" id="{ED71BEBD-8EE2-4C71-8828-F553F415D27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97200" y="0"/>
                        <a:ext cx="3124200" cy="1308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CC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2339" name="Object 3">
            <a:extLst>
              <a:ext uri="{FF2B5EF4-FFF2-40B4-BE49-F238E27FC236}">
                <a16:creationId xmlns:a16="http://schemas.microsoft.com/office/drawing/2014/main" id="{5FD17EFF-BE07-404D-BBCD-CDF3CCED9D0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976563" y="4014788"/>
          <a:ext cx="3506787" cy="679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4" imgW="1240955" imgH="212203" progId="Equation.3">
                  <p:embed/>
                </p:oleObj>
              </mc:Choice>
              <mc:Fallback>
                <p:oleObj name="公式" r:id="rId4" imgW="1240955" imgH="212203" progId="Equation.3">
                  <p:embed/>
                  <p:pic>
                    <p:nvPicPr>
                      <p:cNvPr id="142339" name="Object 3">
                        <a:extLst>
                          <a:ext uri="{FF2B5EF4-FFF2-40B4-BE49-F238E27FC236}">
                            <a16:creationId xmlns:a16="http://schemas.microsoft.com/office/drawing/2014/main" id="{5FD17EFF-BE07-404D-BBCD-CDF3CCED9D0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76563" y="4014788"/>
                        <a:ext cx="3506787" cy="679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2341" name="Rectangle 5">
            <a:extLst>
              <a:ext uri="{FF2B5EF4-FFF2-40B4-BE49-F238E27FC236}">
                <a16:creationId xmlns:a16="http://schemas.microsoft.com/office/drawing/2014/main" id="{EB0E28D3-B55F-4216-8B51-C1559A6C3A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1676400"/>
            <a:ext cx="80010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FF00"/>
              </a:buClr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1" u="none" strike="noStrike" kern="1200" cap="none" spc="0" normalizeH="0" baseline="0" noProof="0">
                <a:ln>
                  <a:noFill/>
                </a:ln>
                <a:solidFill>
                  <a:srgbClr val="66FF33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U</a:t>
            </a:r>
            <a:r>
              <a:rPr kumimoji="0" lang="en-US" altLang="zh-CN" sz="3200" b="0" i="0" u="none" strike="noStrike" kern="1200" cap="none" spc="0" normalizeH="0" baseline="-25000" noProof="0">
                <a:ln>
                  <a:noFill/>
                </a:ln>
                <a:solidFill>
                  <a:srgbClr val="66FF33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BE </a:t>
            </a:r>
            <a:r>
              <a:rPr kumimoji="0" lang="en-US" altLang="zh-CN" sz="3200" b="0" i="0" u="none" strike="noStrike" kern="1200" cap="none" spc="0" normalizeH="0" baseline="0" noProof="0">
                <a:ln>
                  <a:noFill/>
                </a:ln>
                <a:solidFill>
                  <a:srgbClr val="66FF33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= 0.7V</a:t>
            </a:r>
            <a:r>
              <a:rPr kumimoji="0" lang="zh-CN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（硅管） 或  </a:t>
            </a:r>
            <a:r>
              <a:rPr kumimoji="0" lang="en-US" altLang="zh-CN" sz="3200" b="0" i="1" u="none" strike="noStrike" kern="1200" cap="none" spc="0" normalizeH="0" baseline="0" noProof="0">
                <a:ln>
                  <a:noFill/>
                </a:ln>
                <a:solidFill>
                  <a:srgbClr val="66FF33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U</a:t>
            </a:r>
            <a:r>
              <a:rPr kumimoji="0" lang="en-US" altLang="zh-CN" sz="3200" b="0" i="0" u="none" strike="noStrike" kern="1200" cap="none" spc="0" normalizeH="0" baseline="-25000" noProof="0">
                <a:ln>
                  <a:noFill/>
                </a:ln>
                <a:solidFill>
                  <a:srgbClr val="66FF33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BE </a:t>
            </a:r>
            <a:r>
              <a:rPr kumimoji="0" lang="en-US" altLang="zh-CN" sz="3200" b="0" i="0" u="none" strike="noStrike" kern="1200" cap="none" spc="0" normalizeH="0" baseline="0" noProof="0">
                <a:ln>
                  <a:noFill/>
                </a:ln>
                <a:solidFill>
                  <a:srgbClr val="66FF33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= 0.2V</a:t>
            </a:r>
            <a:r>
              <a:rPr kumimoji="0" lang="zh-CN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（锗管）</a:t>
            </a:r>
            <a:r>
              <a:rPr kumimoji="0" lang="zh-CN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 </a:t>
            </a:r>
          </a:p>
        </p:txBody>
      </p:sp>
      <p:graphicFrame>
        <p:nvGraphicFramePr>
          <p:cNvPr id="142342" name="Object 6">
            <a:extLst>
              <a:ext uri="{FF2B5EF4-FFF2-40B4-BE49-F238E27FC236}">
                <a16:creationId xmlns:a16="http://schemas.microsoft.com/office/drawing/2014/main" id="{00AB7035-8F52-4C4D-934A-7FFACDF72ED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862263" y="2782888"/>
          <a:ext cx="4572000" cy="719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458691" imgH="179683" progId="Equation.3">
                  <p:embed/>
                </p:oleObj>
              </mc:Choice>
              <mc:Fallback>
                <p:oleObj name="Equation" r:id="rId6" imgW="1458691" imgH="179683" progId="Equation.3">
                  <p:embed/>
                  <p:pic>
                    <p:nvPicPr>
                      <p:cNvPr id="142342" name="Object 6">
                        <a:extLst>
                          <a:ext uri="{FF2B5EF4-FFF2-40B4-BE49-F238E27FC236}">
                            <a16:creationId xmlns:a16="http://schemas.microsoft.com/office/drawing/2014/main" id="{00AB7035-8F52-4C4D-934A-7FFACDF72ED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62263" y="2782888"/>
                        <a:ext cx="4572000" cy="7191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CC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2343" name="Rectangle 7">
            <a:extLst>
              <a:ext uri="{FF2B5EF4-FFF2-40B4-BE49-F238E27FC236}">
                <a16:creationId xmlns:a16="http://schemas.microsoft.com/office/drawing/2014/main" id="{D62D6834-AE6F-4FAB-BC90-637C72FCB0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5486400"/>
            <a:ext cx="8153400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FF00"/>
              </a:buClr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根据以上五个方程式就可估算静态工作点的</a:t>
            </a:r>
            <a:r>
              <a:rPr kumimoji="1" lang="en-US" altLang="zh-CN" sz="2800" b="1" i="1" u="none" strike="noStrike" kern="1200" cap="none" spc="0" normalizeH="0" baseline="0" noProof="0">
                <a:ln>
                  <a:noFill/>
                </a:ln>
                <a:solidFill>
                  <a:srgbClr val="66FF33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kumimoji="1" lang="en-US" altLang="zh-CN" sz="2800" b="1" i="0" u="none" strike="noStrike" kern="1200" cap="none" spc="0" normalizeH="0" baseline="-30000" noProof="0">
                <a:ln>
                  <a:noFill/>
                </a:ln>
                <a:solidFill>
                  <a:srgbClr val="66FF33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BQ</a:t>
            </a:r>
            <a:r>
              <a: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、</a:t>
            </a:r>
            <a:r>
              <a:rPr kumimoji="1" lang="en-US" altLang="zh-CN" sz="2800" b="1" i="1" u="none" strike="noStrike" kern="1200" cap="none" spc="0" normalizeH="0" baseline="0" noProof="0">
                <a:ln>
                  <a:noFill/>
                </a:ln>
                <a:solidFill>
                  <a:srgbClr val="66FF33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U</a:t>
            </a:r>
            <a:r>
              <a:rPr kumimoji="1" lang="en-US" altLang="zh-CN" sz="2800" b="1" i="0" u="none" strike="noStrike" kern="1200" cap="none" spc="0" normalizeH="0" baseline="-30000" noProof="0">
                <a:ln>
                  <a:noFill/>
                </a:ln>
                <a:solidFill>
                  <a:srgbClr val="66FF33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BEQ</a:t>
            </a:r>
            <a:r>
              <a: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、</a:t>
            </a:r>
            <a:r>
              <a:rPr kumimoji="1" lang="en-US" altLang="zh-CN" sz="2800" b="1" i="1" u="none" strike="noStrike" kern="1200" cap="none" spc="0" normalizeH="0" baseline="0" noProof="0">
                <a:ln>
                  <a:noFill/>
                </a:ln>
                <a:solidFill>
                  <a:srgbClr val="66FF33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kumimoji="1" lang="en-US" altLang="zh-CN" sz="2800" b="1" i="0" u="none" strike="noStrike" kern="1200" cap="none" spc="0" normalizeH="0" baseline="-30000" noProof="0">
                <a:ln>
                  <a:noFill/>
                </a:ln>
                <a:solidFill>
                  <a:srgbClr val="66FF33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CQ</a:t>
            </a:r>
            <a:r>
              <a: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及</a:t>
            </a:r>
            <a:r>
              <a:rPr kumimoji="1" lang="en-US" altLang="zh-CN" sz="2800" b="1" i="1" u="none" strike="noStrike" kern="1200" cap="none" spc="0" normalizeH="0" baseline="0" noProof="0">
                <a:ln>
                  <a:noFill/>
                </a:ln>
                <a:solidFill>
                  <a:srgbClr val="66FF33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U</a:t>
            </a:r>
            <a:r>
              <a:rPr kumimoji="1" lang="en-US" altLang="zh-CN" sz="2800" b="1" i="0" u="none" strike="noStrike" kern="1200" cap="none" spc="0" normalizeH="0" baseline="-30000" noProof="0">
                <a:ln>
                  <a:noFill/>
                </a:ln>
                <a:solidFill>
                  <a:srgbClr val="66FF33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CEQ</a:t>
            </a:r>
            <a:r>
              <a: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的值。</a:t>
            </a:r>
          </a:p>
        </p:txBody>
      </p:sp>
      <p:sp>
        <p:nvSpPr>
          <p:cNvPr id="43015" name="Text Box 8">
            <a:extLst>
              <a:ext uri="{FF2B5EF4-FFF2-40B4-BE49-F238E27FC236}">
                <a16:creationId xmlns:a16="http://schemas.microsoft.com/office/drawing/2014/main" id="{F380A252-1ED3-42BF-A048-E941196A1D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457200"/>
            <a:ext cx="2103438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FF00"/>
              </a:buClr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F0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因此有：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23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23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23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23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23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23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23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23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23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23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2341" grpId="0" autoUpdateAnimBg="0"/>
      <p:bldP spid="142343" grpId="0" autoUpdateAnimBg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8F660983-24C5-4CAC-AC95-697BA768F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altLang="zh-CN" sz="3600" b="1">
                <a:solidFill>
                  <a:srgbClr val="FFFF00"/>
                </a:solidFill>
              </a:rPr>
              <a:t>⑴ </a:t>
            </a:r>
            <a:r>
              <a:rPr lang="zh-CN" altLang="en-US" sz="3600" b="1">
                <a:solidFill>
                  <a:srgbClr val="FFFF00"/>
                </a:solidFill>
              </a:rPr>
              <a:t>静态工作点的分析计算</a:t>
            </a:r>
            <a:r>
              <a:rPr lang="zh-CN" altLang="en-US"/>
              <a:t> 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D7B69D9-961F-4BD3-BE2F-9F0148991F7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182007"/>
      </p:ext>
    </p:extLst>
  </p:cSld>
  <p:clrMapOvr>
    <a:masterClrMapping/>
  </p:clrMapOvr>
  <p:transition>
    <p:cover dir="r"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0AC170F3-4BDE-40EC-ABB1-E9000C135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FFE46F4-2362-4980-B905-3AF52B85E9B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466520"/>
      </p:ext>
    </p:extLst>
  </p:cSld>
  <p:clrMapOvr>
    <a:masterClrMapping/>
  </p:clrMapOvr>
  <p:transition>
    <p:cover dir="r"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A127EA4E-0729-4362-891E-F57B01EA6E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altLang="zh-CN" sz="3600" b="1">
                <a:solidFill>
                  <a:srgbClr val="FFFF00"/>
                </a:solidFill>
              </a:rPr>
              <a:t>⑵ </a:t>
            </a:r>
            <a:r>
              <a:rPr lang="zh-CN" altLang="en-US" sz="3600" b="1">
                <a:solidFill>
                  <a:srgbClr val="FFFF00"/>
                </a:solidFill>
              </a:rPr>
              <a:t>性能指标的分析计算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C3599FE-6D30-4933-9A6F-54D32C67838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13314"/>
      </p:ext>
    </p:extLst>
  </p:cSld>
  <p:clrMapOvr>
    <a:masterClrMapping/>
  </p:clrMapOvr>
  <p:transition>
    <p:cover dir="r"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065524C8-A684-435E-BBDB-1D624A2367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altLang="zh-CN" sz="3600" b="1">
                <a:solidFill>
                  <a:srgbClr val="FFFF00"/>
                </a:solidFill>
              </a:rPr>
              <a:t>①  </a:t>
            </a:r>
            <a:r>
              <a:rPr lang="zh-CN" altLang="en-US" sz="3600" b="1">
                <a:solidFill>
                  <a:srgbClr val="FFFF00"/>
                </a:solidFill>
              </a:rPr>
              <a:t>电压放大倍数</a:t>
            </a:r>
            <a:r>
              <a:rPr lang="zh-CN" altLang="en-US"/>
              <a:t> 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95BE50C-B659-4B78-B467-17548B64B44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490824"/>
      </p:ext>
    </p:extLst>
  </p:cSld>
  <p:clrMapOvr>
    <a:masterClrMapping/>
  </p:clrMapOvr>
  <p:transition>
    <p:cover dir="r"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7EEFDC6F-D2E5-4342-A4F2-962EBDEAF6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altLang="zh-CN" sz="3600" b="1">
                <a:solidFill>
                  <a:srgbClr val="FFFF00"/>
                </a:solidFill>
                <a:latin typeface="Times New Roman" panose="02020603050405020304" pitchFamily="18" charset="0"/>
              </a:rPr>
              <a:t>②  </a:t>
            </a:r>
            <a:r>
              <a:rPr lang="zh-CN" altLang="en-US" sz="3600" b="1">
                <a:solidFill>
                  <a:srgbClr val="FFFF00"/>
                </a:solidFill>
                <a:latin typeface="Times New Roman" panose="02020603050405020304" pitchFamily="18" charset="0"/>
              </a:rPr>
              <a:t>输入电阻和输出电阻</a:t>
            </a:r>
            <a:r>
              <a:rPr lang="zh-CN" altLang="en-US"/>
              <a:t> 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F617947-A00F-4A10-AEA1-EA50E4D26E1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893370"/>
      </p:ext>
    </p:extLst>
  </p:cSld>
  <p:clrMapOvr>
    <a:masterClrMapping/>
  </p:clrMapOvr>
  <p:transition>
    <p:cover dir="r"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EB30D659-E427-4A9C-8259-13A0D3584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altLang="zh-CN" sz="3600" b="1">
                <a:solidFill>
                  <a:srgbClr val="FFFF00"/>
                </a:solidFill>
              </a:rPr>
              <a:t>③  </a:t>
            </a:r>
            <a:r>
              <a:rPr lang="zh-CN" altLang="en-US" sz="3600" b="1">
                <a:solidFill>
                  <a:srgbClr val="FFFF00"/>
                </a:solidFill>
              </a:rPr>
              <a:t>电流放大倍数</a:t>
            </a:r>
            <a:r>
              <a:rPr lang="zh-CN" altLang="en-US"/>
              <a:t> 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677E08A-9DD0-49FE-9A26-12F6ED083B0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25898"/>
      </p:ext>
    </p:extLst>
  </p:cSld>
  <p:clrMapOvr>
    <a:masterClrMapping/>
  </p:clrMapOvr>
  <p:transition>
    <p:cover dir="r"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545BA2BA-5730-416D-BA86-C2B0FFE7E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zh-CN" altLang="en-US" sz="4000" b="1">
                <a:solidFill>
                  <a:srgbClr val="FFFF00"/>
                </a:solidFill>
              </a:rPr>
              <a:t>共基极放大电路具有如下特点：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AA559B6-4286-43DD-8B57-7237F759079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307563"/>
      </p:ext>
    </p:extLst>
  </p:cSld>
  <p:clrMapOvr>
    <a:masterClrMapping/>
  </p:clrMapOvr>
  <p:transition>
    <p:cover dir="r"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F89195FD-FADC-48E0-B9AD-77AD9F36D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altLang="zh-CN" sz="3600" b="1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zh-CN" altLang="en-US" sz="3600" b="1">
                <a:solidFill>
                  <a:srgbClr val="FFFF00"/>
                </a:solidFill>
                <a:latin typeface="Times New Roman" panose="02020603050405020304" pitchFamily="18" charset="0"/>
              </a:rPr>
              <a:t>例</a:t>
            </a:r>
            <a:r>
              <a:rPr lang="en-US" altLang="zh-CN" sz="3600" b="1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2-3]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C4D1A31-01CB-4DAD-9C26-5C1CD1081C6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513937"/>
      </p:ext>
    </p:extLst>
  </p:cSld>
  <p:clrMapOvr>
    <a:masterClrMapping/>
  </p:clrMapOvr>
  <p:transition>
    <p:cover dir="r"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16E9C195-E938-4343-A9CA-F041BB591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zh-CN" altLang="en-US" sz="4000" b="1">
                <a:solidFill>
                  <a:srgbClr val="FFFF00"/>
                </a:solidFill>
              </a:rPr>
              <a:t>解：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AC16F65-6CE8-432F-9E61-14E3EE3E745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407970"/>
      </p:ext>
    </p:extLst>
  </p:cSld>
  <p:clrMapOvr>
    <a:masterClrMapping/>
  </p:clrMapOvr>
  <p:transition>
    <p:cover dir="r"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29D56CDB-967A-412D-9419-D06098516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altLang="zh-CN" sz="3600" b="1">
                <a:solidFill>
                  <a:srgbClr val="FFFF00"/>
                </a:solidFill>
                <a:latin typeface="Times New Roman" panose="02020603050405020304" pitchFamily="18" charset="0"/>
              </a:rPr>
              <a:t>⒊  </a:t>
            </a:r>
            <a:r>
              <a:rPr lang="zh-CN" altLang="en-US" sz="3600" b="1">
                <a:solidFill>
                  <a:srgbClr val="FFFF00"/>
                </a:solidFill>
                <a:latin typeface="Times New Roman" panose="02020603050405020304" pitchFamily="18" charset="0"/>
              </a:rPr>
              <a:t>三种基本放大电路的比较</a:t>
            </a:r>
            <a:r>
              <a:rPr lang="zh-CN" altLang="en-US"/>
              <a:t> 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9468251-2C1C-4DA0-94AD-2F54DC4A54B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2E72333-5437-47E8-B2C6-033C9C05CA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4521" y="4933773"/>
            <a:ext cx="2747983" cy="174785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63764E6-BA39-41AB-816F-376D7F2AAB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3812" y="2881120"/>
            <a:ext cx="2443180" cy="2033602"/>
          </a:xfrm>
          <a:prstGeom prst="rect">
            <a:avLst/>
          </a:prstGeom>
        </p:spPr>
      </p:pic>
      <p:pic>
        <p:nvPicPr>
          <p:cNvPr id="56" name="图片 55">
            <a:extLst>
              <a:ext uri="{FF2B5EF4-FFF2-40B4-BE49-F238E27FC236}">
                <a16:creationId xmlns:a16="http://schemas.microsoft.com/office/drawing/2014/main" id="{3BD11E7A-EB90-4774-A0E8-83F38B8CA6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7095" y="828467"/>
            <a:ext cx="2986109" cy="2052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493133"/>
      </p:ext>
    </p:extLst>
  </p:cSld>
  <p:clrMapOvr>
    <a:masterClrMapping/>
  </p:clrMapOvr>
  <p:transition>
    <p:cover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>
            <a:extLst>
              <a:ext uri="{FF2B5EF4-FFF2-40B4-BE49-F238E27FC236}">
                <a16:creationId xmlns:a16="http://schemas.microsoft.com/office/drawing/2014/main" id="{906A0322-80C7-48ED-943C-4741F0CBE5F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96863" y="368300"/>
            <a:ext cx="7772400" cy="1143000"/>
          </a:xfrm>
        </p:spPr>
        <p:txBody>
          <a:bodyPr/>
          <a:lstStyle/>
          <a:p>
            <a:pPr algn="l" eaLnBrk="1" hangingPunct="1"/>
            <a:r>
              <a:rPr lang="en-US" altLang="zh-CN" sz="3600" b="1">
                <a:solidFill>
                  <a:srgbClr val="FFFF00"/>
                </a:solidFill>
                <a:latin typeface="Times New Roman" panose="02020603050405020304" pitchFamily="18" charset="0"/>
              </a:rPr>
              <a:t>⒉ </a:t>
            </a:r>
            <a:r>
              <a:rPr lang="zh-CN" altLang="en-US" sz="3600" b="1">
                <a:solidFill>
                  <a:srgbClr val="FFFF00"/>
                </a:solidFill>
                <a:latin typeface="Times New Roman" panose="02020603050405020304" pitchFamily="18" charset="0"/>
              </a:rPr>
              <a:t>晶体管的</a:t>
            </a:r>
            <a:r>
              <a:rPr lang="en-US" altLang="zh-CN" sz="3600" b="1" i="1">
                <a:solidFill>
                  <a:srgbClr val="FFFF00"/>
                </a:solidFill>
                <a:latin typeface="Times New Roman" panose="02020603050405020304" pitchFamily="18" charset="0"/>
              </a:rPr>
              <a:t>h</a:t>
            </a:r>
            <a:r>
              <a:rPr lang="zh-CN" altLang="en-US" sz="3600" b="1">
                <a:solidFill>
                  <a:srgbClr val="FFFF00"/>
                </a:solidFill>
                <a:latin typeface="Times New Roman" panose="02020603050405020304" pitchFamily="18" charset="0"/>
              </a:rPr>
              <a:t>参数微变等效电路</a:t>
            </a:r>
            <a:r>
              <a:rPr lang="zh-CN" altLang="en-US" sz="3600">
                <a:latin typeface="Times New Roman" panose="02020603050405020304" pitchFamily="18" charset="0"/>
              </a:rPr>
              <a:t> </a:t>
            </a:r>
          </a:p>
        </p:txBody>
      </p:sp>
      <p:sp>
        <p:nvSpPr>
          <p:cNvPr id="143363" name="Rectangle 3">
            <a:extLst>
              <a:ext uri="{FF2B5EF4-FFF2-40B4-BE49-F238E27FC236}">
                <a16:creationId xmlns:a16="http://schemas.microsoft.com/office/drawing/2014/main" id="{90663206-F3DF-4911-B6E7-E19848FCB05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39750" y="1484313"/>
            <a:ext cx="8604250" cy="3159125"/>
          </a:xfrm>
        </p:spPr>
        <p:txBody>
          <a:bodyPr/>
          <a:lstStyle/>
          <a:p>
            <a:pPr eaLnBrk="1" hangingPunct="1"/>
            <a:r>
              <a:rPr lang="zh-CN" altLang="en-US" sz="2800" b="1">
                <a:solidFill>
                  <a:srgbClr val="FFFF00"/>
                </a:solidFill>
              </a:rPr>
              <a:t>从交流通路入手。</a:t>
            </a:r>
          </a:p>
          <a:p>
            <a:pPr eaLnBrk="1" hangingPunct="1"/>
            <a:r>
              <a:rPr lang="zh-CN" altLang="en-US" sz="2800" b="1">
                <a:solidFill>
                  <a:srgbClr val="66FFFF"/>
                </a:solidFill>
              </a:rPr>
              <a:t>交流通路：</a:t>
            </a:r>
            <a:r>
              <a:rPr lang="zh-CN" altLang="en-US" sz="2800" b="1">
                <a:solidFill>
                  <a:srgbClr val="FFFF00"/>
                </a:solidFill>
              </a:rPr>
              <a:t>由交流正弦信号源单独作用所得到的电路。</a:t>
            </a:r>
          </a:p>
          <a:p>
            <a:pPr eaLnBrk="1" hangingPunct="1"/>
            <a:r>
              <a:rPr lang="zh-CN" altLang="en-US" sz="2800" b="1">
                <a:solidFill>
                  <a:srgbClr val="66FFFF"/>
                </a:solidFill>
              </a:rPr>
              <a:t>画交流通路：</a:t>
            </a:r>
            <a:r>
              <a:rPr lang="zh-CN" altLang="en-US" sz="2800" b="1">
                <a:solidFill>
                  <a:srgbClr val="FFFF00"/>
                </a:solidFill>
              </a:rPr>
              <a:t>直流电源短接（即</a:t>
            </a:r>
            <a:r>
              <a:rPr lang="en-US" altLang="zh-CN" sz="2800" b="1" i="1">
                <a:solidFill>
                  <a:srgbClr val="FFFF00"/>
                </a:solidFill>
              </a:rPr>
              <a:t>V</a:t>
            </a:r>
            <a:r>
              <a:rPr lang="en-US" altLang="zh-CN" sz="2800" b="1" baseline="-30000">
                <a:solidFill>
                  <a:srgbClr val="FFFF00"/>
                </a:solidFill>
              </a:rPr>
              <a:t>BB</a:t>
            </a:r>
            <a:r>
              <a:rPr lang="en-US" altLang="zh-CN" sz="2800" b="1">
                <a:solidFill>
                  <a:srgbClr val="FFFF00"/>
                </a:solidFill>
              </a:rPr>
              <a:t>=0</a:t>
            </a:r>
            <a:r>
              <a:rPr lang="zh-CN" altLang="en-US" sz="2800" b="1">
                <a:solidFill>
                  <a:srgbClr val="FFFF00"/>
                </a:solidFill>
              </a:rPr>
              <a:t>，</a:t>
            </a:r>
            <a:r>
              <a:rPr lang="en-US" altLang="zh-CN" sz="2800" b="1" i="1">
                <a:solidFill>
                  <a:srgbClr val="FFFF00"/>
                </a:solidFill>
              </a:rPr>
              <a:t>V</a:t>
            </a:r>
            <a:r>
              <a:rPr lang="en-US" altLang="zh-CN" sz="2800" b="1" baseline="-30000">
                <a:solidFill>
                  <a:srgbClr val="FFFF00"/>
                </a:solidFill>
              </a:rPr>
              <a:t>CC</a:t>
            </a:r>
            <a:r>
              <a:rPr lang="en-US" altLang="zh-CN" sz="2800" b="1">
                <a:solidFill>
                  <a:srgbClr val="FFFF00"/>
                </a:solidFill>
              </a:rPr>
              <a:t>=0</a:t>
            </a:r>
            <a:r>
              <a:rPr lang="zh-CN" altLang="en-US" sz="2800" b="1">
                <a:solidFill>
                  <a:srgbClr val="FFFF00"/>
                </a:solidFill>
              </a:rPr>
              <a:t>）。</a:t>
            </a:r>
            <a:r>
              <a:rPr lang="zh-CN" altLang="en-US" b="1">
                <a:solidFill>
                  <a:srgbClr val="FFFF00"/>
                </a:solidFill>
              </a:rPr>
              <a:t> </a:t>
            </a:r>
          </a:p>
          <a:p>
            <a:pPr eaLnBrk="1" hangingPunct="1"/>
            <a:endParaRPr lang="en-US" altLang="zh-CN" b="1">
              <a:solidFill>
                <a:srgbClr val="FFFF00"/>
              </a:solidFill>
            </a:endParaRPr>
          </a:p>
        </p:txBody>
      </p:sp>
      <p:grpSp>
        <p:nvGrpSpPr>
          <p:cNvPr id="44036" name="Group 105">
            <a:extLst>
              <a:ext uri="{FF2B5EF4-FFF2-40B4-BE49-F238E27FC236}">
                <a16:creationId xmlns:a16="http://schemas.microsoft.com/office/drawing/2014/main" id="{A9D400F0-09C7-4BAC-A070-A322E69B62EE}"/>
              </a:ext>
            </a:extLst>
          </p:cNvPr>
          <p:cNvGrpSpPr>
            <a:grpSpLocks/>
          </p:cNvGrpSpPr>
          <p:nvPr/>
        </p:nvGrpSpPr>
        <p:grpSpPr bwMode="auto">
          <a:xfrm>
            <a:off x="0" y="3249613"/>
            <a:ext cx="5095875" cy="3608387"/>
            <a:chOff x="2398" y="969"/>
            <a:chExt cx="3522" cy="2637"/>
          </a:xfrm>
        </p:grpSpPr>
        <p:sp>
          <p:nvSpPr>
            <p:cNvPr id="44093" name="Text Box 106">
              <a:extLst>
                <a:ext uri="{FF2B5EF4-FFF2-40B4-BE49-F238E27FC236}">
                  <a16:creationId xmlns:a16="http://schemas.microsoft.com/office/drawing/2014/main" id="{C9309D91-194A-49A5-BBA2-F04BD65FBFA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60" y="3314"/>
              <a:ext cx="1531" cy="2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FFFF00"/>
                </a:buClr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(</a:t>
              </a:r>
              <a:r>
                <a:rPr kumimoji="0" lang="en-US" altLang="zh-CN" sz="2400" b="1" i="1" u="none" strike="noStrike" kern="1200" cap="none" spc="0" normalizeH="0" baseline="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a</a:t>
              </a:r>
              <a:r>
                <a:rPr kumimoji="0" lang="en-US" altLang="zh-CN" sz="2400" b="1" i="0" u="none" strike="noStrike" kern="1200" cap="none" spc="0" normalizeH="0" baseline="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) </a:t>
              </a:r>
              <a:r>
                <a:rPr kumimoji="0" lang="zh-CN" alt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放大电路</a:t>
              </a:r>
            </a:p>
          </p:txBody>
        </p:sp>
        <p:grpSp>
          <p:nvGrpSpPr>
            <p:cNvPr id="44094" name="Group 107">
              <a:extLst>
                <a:ext uri="{FF2B5EF4-FFF2-40B4-BE49-F238E27FC236}">
                  <a16:creationId xmlns:a16="http://schemas.microsoft.com/office/drawing/2014/main" id="{2B3F935A-B8CD-46AD-97D8-FCA060F6CA8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398" y="969"/>
              <a:ext cx="3522" cy="2336"/>
              <a:chOff x="2398" y="969"/>
              <a:chExt cx="3522" cy="2336"/>
            </a:xfrm>
          </p:grpSpPr>
          <p:sp>
            <p:nvSpPr>
              <p:cNvPr id="44095" name="Line 108">
                <a:extLst>
                  <a:ext uri="{FF2B5EF4-FFF2-40B4-BE49-F238E27FC236}">
                    <a16:creationId xmlns:a16="http://schemas.microsoft.com/office/drawing/2014/main" id="{867A416B-BD5D-4CF1-A983-F4882E1E4AA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56" y="1978"/>
                <a:ext cx="1220" cy="0"/>
              </a:xfrm>
              <a:prstGeom prst="line">
                <a:avLst/>
              </a:prstGeom>
              <a:noFill/>
              <a:ln w="38100">
                <a:solidFill>
                  <a:srgbClr val="FF66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44096" name="Rectangle 109">
                <a:extLst>
                  <a:ext uri="{FF2B5EF4-FFF2-40B4-BE49-F238E27FC236}">
                    <a16:creationId xmlns:a16="http://schemas.microsoft.com/office/drawing/2014/main" id="{1D7DAD79-DDD0-4932-8F3F-6AA80FB2B9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48" y="1914"/>
                <a:ext cx="425" cy="162"/>
              </a:xfrm>
              <a:prstGeom prst="rect">
                <a:avLst/>
              </a:prstGeom>
              <a:gradFill rotWithShape="1">
                <a:gsLst>
                  <a:gs pos="0">
                    <a:srgbClr val="762F00"/>
                  </a:gs>
                  <a:gs pos="50000">
                    <a:srgbClr val="FF6600"/>
                  </a:gs>
                  <a:gs pos="100000">
                    <a:srgbClr val="762F00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>
                    <a:solidFill>
                      <a:srgbClr val="FF66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rgbClr val="FFFF00"/>
                  </a:buClr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44097" name="Line 110">
                <a:extLst>
                  <a:ext uri="{FF2B5EF4-FFF2-40B4-BE49-F238E27FC236}">
                    <a16:creationId xmlns:a16="http://schemas.microsoft.com/office/drawing/2014/main" id="{E48C51B1-1339-4B5F-9FE6-B63F8C06C92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76" y="1820"/>
                <a:ext cx="0" cy="353"/>
              </a:xfrm>
              <a:prstGeom prst="line">
                <a:avLst/>
              </a:prstGeom>
              <a:noFill/>
              <a:ln w="57150">
                <a:solidFill>
                  <a:srgbClr val="FF66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44098" name="Line 111">
                <a:extLst>
                  <a:ext uri="{FF2B5EF4-FFF2-40B4-BE49-F238E27FC236}">
                    <a16:creationId xmlns:a16="http://schemas.microsoft.com/office/drawing/2014/main" id="{74B16F68-C9A1-46B5-BE6E-EEB4ED9B687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986" y="1742"/>
                <a:ext cx="283" cy="197"/>
              </a:xfrm>
              <a:prstGeom prst="line">
                <a:avLst/>
              </a:prstGeom>
              <a:noFill/>
              <a:ln w="38100">
                <a:solidFill>
                  <a:srgbClr val="FF66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44099" name="Line 112">
                <a:extLst>
                  <a:ext uri="{FF2B5EF4-FFF2-40B4-BE49-F238E27FC236}">
                    <a16:creationId xmlns:a16="http://schemas.microsoft.com/office/drawing/2014/main" id="{A79CCD02-C8DC-4F9F-A135-B15B4E1DE78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72" y="2055"/>
                <a:ext cx="297" cy="176"/>
              </a:xfrm>
              <a:prstGeom prst="line">
                <a:avLst/>
              </a:prstGeom>
              <a:noFill/>
              <a:ln w="38100">
                <a:solidFill>
                  <a:srgbClr val="FF6600"/>
                </a:solidFill>
                <a:round/>
                <a:headEnd/>
                <a:tailEnd type="stealth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44100" name="Line 113">
                <a:extLst>
                  <a:ext uri="{FF2B5EF4-FFF2-40B4-BE49-F238E27FC236}">
                    <a16:creationId xmlns:a16="http://schemas.microsoft.com/office/drawing/2014/main" id="{14A3D9FC-DC03-43E7-A264-2A3CF9A7D79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53" y="2211"/>
                <a:ext cx="0" cy="840"/>
              </a:xfrm>
              <a:prstGeom prst="line">
                <a:avLst/>
              </a:prstGeom>
              <a:noFill/>
              <a:ln w="38100">
                <a:solidFill>
                  <a:srgbClr val="FF66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44101" name="Line 114">
                <a:extLst>
                  <a:ext uri="{FF2B5EF4-FFF2-40B4-BE49-F238E27FC236}">
                    <a16:creationId xmlns:a16="http://schemas.microsoft.com/office/drawing/2014/main" id="{61C06207-B442-452E-B27D-DAC00F38050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269" y="1117"/>
                <a:ext cx="0" cy="625"/>
              </a:xfrm>
              <a:prstGeom prst="line">
                <a:avLst/>
              </a:prstGeom>
              <a:noFill/>
              <a:ln w="38100">
                <a:solidFill>
                  <a:srgbClr val="FF66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44102" name="Line 115">
                <a:extLst>
                  <a:ext uri="{FF2B5EF4-FFF2-40B4-BE49-F238E27FC236}">
                    <a16:creationId xmlns:a16="http://schemas.microsoft.com/office/drawing/2014/main" id="{EE739E27-4DE9-41C4-98F4-B237E4A22D0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69" y="1117"/>
                <a:ext cx="451" cy="0"/>
              </a:xfrm>
              <a:prstGeom prst="line">
                <a:avLst/>
              </a:prstGeom>
              <a:noFill/>
              <a:ln w="38100">
                <a:solidFill>
                  <a:srgbClr val="FF66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44103" name="Line 116">
                <a:extLst>
                  <a:ext uri="{FF2B5EF4-FFF2-40B4-BE49-F238E27FC236}">
                    <a16:creationId xmlns:a16="http://schemas.microsoft.com/office/drawing/2014/main" id="{99371D71-85CD-47FF-A9D4-F9072D366B5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71" y="3051"/>
                <a:ext cx="1550" cy="0"/>
              </a:xfrm>
              <a:prstGeom prst="line">
                <a:avLst/>
              </a:prstGeom>
              <a:noFill/>
              <a:ln w="38100">
                <a:solidFill>
                  <a:srgbClr val="FF66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44104" name="Rectangle 117">
                <a:extLst>
                  <a:ext uri="{FF2B5EF4-FFF2-40B4-BE49-F238E27FC236}">
                    <a16:creationId xmlns:a16="http://schemas.microsoft.com/office/drawing/2014/main" id="{81AD3FED-619B-4FCE-8337-EEC436A4D8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84" y="1229"/>
                <a:ext cx="141" cy="358"/>
              </a:xfrm>
              <a:prstGeom prst="rect">
                <a:avLst/>
              </a:prstGeom>
              <a:gradFill rotWithShape="1">
                <a:gsLst>
                  <a:gs pos="0">
                    <a:srgbClr val="762F00"/>
                  </a:gs>
                  <a:gs pos="50000">
                    <a:srgbClr val="FF6600"/>
                  </a:gs>
                  <a:gs pos="100000">
                    <a:srgbClr val="762F00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>
                    <a:solidFill>
                      <a:srgbClr val="FF66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rgbClr val="FFFF00"/>
                  </a:buClr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44105" name="Line 118">
                <a:extLst>
                  <a:ext uri="{FF2B5EF4-FFF2-40B4-BE49-F238E27FC236}">
                    <a16:creationId xmlns:a16="http://schemas.microsoft.com/office/drawing/2014/main" id="{81EE0C04-9F9B-4507-8859-FBF3095ED13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87" y="2837"/>
                <a:ext cx="0" cy="448"/>
              </a:xfrm>
              <a:prstGeom prst="line">
                <a:avLst/>
              </a:prstGeom>
              <a:noFill/>
              <a:ln w="38100">
                <a:solidFill>
                  <a:srgbClr val="FF66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44106" name="Line 119">
                <a:extLst>
                  <a:ext uri="{FF2B5EF4-FFF2-40B4-BE49-F238E27FC236}">
                    <a16:creationId xmlns:a16="http://schemas.microsoft.com/office/drawing/2014/main" id="{05B142FF-79B7-410C-A5B9-7A974369C0C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471" y="2935"/>
                <a:ext cx="0" cy="253"/>
              </a:xfrm>
              <a:prstGeom prst="line">
                <a:avLst/>
              </a:prstGeom>
              <a:noFill/>
              <a:ln w="57150">
                <a:solidFill>
                  <a:srgbClr val="FF66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44107" name="Line 120">
                <a:extLst>
                  <a:ext uri="{FF2B5EF4-FFF2-40B4-BE49-F238E27FC236}">
                    <a16:creationId xmlns:a16="http://schemas.microsoft.com/office/drawing/2014/main" id="{65961397-BB93-468A-A00F-511B0C92D7C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754" y="3051"/>
                <a:ext cx="633" cy="0"/>
              </a:xfrm>
              <a:prstGeom prst="line">
                <a:avLst/>
              </a:prstGeom>
              <a:noFill/>
              <a:ln w="38100">
                <a:solidFill>
                  <a:srgbClr val="FF66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44108" name="Line 121">
                <a:extLst>
                  <a:ext uri="{FF2B5EF4-FFF2-40B4-BE49-F238E27FC236}">
                    <a16:creationId xmlns:a16="http://schemas.microsoft.com/office/drawing/2014/main" id="{9BD4FE2E-83BE-432F-87B0-18B56041E58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54" y="1978"/>
                <a:ext cx="0" cy="1073"/>
              </a:xfrm>
              <a:prstGeom prst="line">
                <a:avLst/>
              </a:prstGeom>
              <a:noFill/>
              <a:ln w="38100">
                <a:solidFill>
                  <a:srgbClr val="FF6600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44109" name="Line 122">
                <a:extLst>
                  <a:ext uri="{FF2B5EF4-FFF2-40B4-BE49-F238E27FC236}">
                    <a16:creationId xmlns:a16="http://schemas.microsoft.com/office/drawing/2014/main" id="{6C540AC2-7676-4C5C-99AD-F8B34C480BB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253" y="3074"/>
                <a:ext cx="0" cy="231"/>
              </a:xfrm>
              <a:prstGeom prst="line">
                <a:avLst/>
              </a:prstGeom>
              <a:noFill/>
              <a:ln w="38100">
                <a:solidFill>
                  <a:srgbClr val="FF66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44110" name="Line 123">
                <a:extLst>
                  <a:ext uri="{FF2B5EF4-FFF2-40B4-BE49-F238E27FC236}">
                    <a16:creationId xmlns:a16="http://schemas.microsoft.com/office/drawing/2014/main" id="{5A9C9362-5A58-4029-B2E0-94460ABF114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20" y="3305"/>
                <a:ext cx="283" cy="0"/>
              </a:xfrm>
              <a:prstGeom prst="line">
                <a:avLst/>
              </a:prstGeom>
              <a:noFill/>
              <a:ln w="57150">
                <a:solidFill>
                  <a:srgbClr val="FF66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44111" name="Oval 124">
                <a:extLst>
                  <a:ext uri="{FF2B5EF4-FFF2-40B4-BE49-F238E27FC236}">
                    <a16:creationId xmlns:a16="http://schemas.microsoft.com/office/drawing/2014/main" id="{06AADDC5-DB1C-443B-82A9-30EA70F8A0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87" y="1059"/>
                <a:ext cx="83" cy="78"/>
              </a:xfrm>
              <a:prstGeom prst="ellipse">
                <a:avLst/>
              </a:prstGeom>
              <a:noFill/>
              <a:ln w="38100">
                <a:solidFill>
                  <a:srgbClr val="FF66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rgbClr val="FFFF00"/>
                  </a:buClr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44112" name="Line 125">
                <a:extLst>
                  <a:ext uri="{FF2B5EF4-FFF2-40B4-BE49-F238E27FC236}">
                    <a16:creationId xmlns:a16="http://schemas.microsoft.com/office/drawing/2014/main" id="{F79094F1-F5F8-40C4-AFA1-17A8FAF36AA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69" y="1684"/>
                <a:ext cx="335" cy="4"/>
              </a:xfrm>
              <a:prstGeom prst="line">
                <a:avLst/>
              </a:prstGeom>
              <a:noFill/>
              <a:ln w="38100">
                <a:solidFill>
                  <a:srgbClr val="FF6600"/>
                </a:solidFill>
                <a:round/>
                <a:headEnd type="oval" w="med" len="med"/>
                <a:tailEnd type="none" w="sm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44113" name="Text Box 126">
                <a:extLst>
                  <a:ext uri="{FF2B5EF4-FFF2-40B4-BE49-F238E27FC236}">
                    <a16:creationId xmlns:a16="http://schemas.microsoft.com/office/drawing/2014/main" id="{A642E2F6-12AF-4A42-A5FC-35C59C127E7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362" y="1555"/>
                <a:ext cx="377" cy="34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rgbClr val="FFFF00"/>
                  </a:buClr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just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800" b="0" i="1" u="none" strike="noStrike" kern="1200" cap="none" spc="0" normalizeH="0" baseline="0" noProof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R</a:t>
                </a:r>
                <a:r>
                  <a:rPr kumimoji="0" lang="en-US" altLang="zh-CN" sz="2800" b="0" i="0" u="none" strike="noStrike" kern="1200" cap="none" spc="0" normalizeH="0" baseline="-25000" noProof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b</a:t>
                </a:r>
              </a:p>
            </p:txBody>
          </p:sp>
          <p:sp>
            <p:nvSpPr>
              <p:cNvPr id="44114" name="Text Box 127">
                <a:extLst>
                  <a:ext uri="{FF2B5EF4-FFF2-40B4-BE49-F238E27FC236}">
                    <a16:creationId xmlns:a16="http://schemas.microsoft.com/office/drawing/2014/main" id="{99EE8762-0E2D-49C3-A417-E0A2B4CF14F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120" y="1470"/>
                <a:ext cx="249" cy="30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rgbClr val="FFFF00"/>
                  </a:buClr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just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+</a:t>
                </a:r>
                <a:endParaRPr kumimoji="0" lang="en-US" altLang="zh-CN" sz="2800" b="0" i="0" u="none" strike="noStrike" kern="1200" cap="none" spc="0" normalizeH="0" baseline="-2500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44115" name="Text Box 128">
                <a:extLst>
                  <a:ext uri="{FF2B5EF4-FFF2-40B4-BE49-F238E27FC236}">
                    <a16:creationId xmlns:a16="http://schemas.microsoft.com/office/drawing/2014/main" id="{66414A28-738E-4925-BC16-9108B8ED608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154" y="2705"/>
                <a:ext cx="314" cy="35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rgbClr val="FFFF00"/>
                  </a:buClr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just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_</a:t>
                </a:r>
                <a:endParaRPr kumimoji="0" lang="en-US" altLang="zh-CN" sz="2800" b="0" i="0" u="none" strike="noStrike" kern="1200" cap="none" spc="0" normalizeH="0" baseline="-2500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44116" name="Text Box 129">
                <a:extLst>
                  <a:ext uri="{FF2B5EF4-FFF2-40B4-BE49-F238E27FC236}">
                    <a16:creationId xmlns:a16="http://schemas.microsoft.com/office/drawing/2014/main" id="{07DA2E6E-A783-4855-8907-8438B3F8094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783" y="969"/>
                <a:ext cx="677" cy="40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rgbClr val="FFFF00"/>
                  </a:buClr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just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+</a:t>
                </a:r>
                <a:r>
                  <a:rPr kumimoji="0" lang="en-US" altLang="zh-CN" sz="2800" b="0" i="1" u="none" strike="noStrike" kern="1200" cap="none" spc="0" normalizeH="0" baseline="0" noProof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V</a:t>
                </a:r>
                <a:r>
                  <a:rPr kumimoji="0" lang="en-US" altLang="zh-CN" sz="2800" b="0" i="0" u="none" strike="noStrike" kern="1200" cap="none" spc="0" normalizeH="0" baseline="-25000" noProof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CC</a:t>
                </a:r>
              </a:p>
            </p:txBody>
          </p:sp>
          <p:sp>
            <p:nvSpPr>
              <p:cNvPr id="44117" name="Text Box 130">
                <a:extLst>
                  <a:ext uri="{FF2B5EF4-FFF2-40B4-BE49-F238E27FC236}">
                    <a16:creationId xmlns:a16="http://schemas.microsoft.com/office/drawing/2014/main" id="{F1A3C1B8-85B2-463E-91B2-7B3AC26BA7A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156" y="1816"/>
                <a:ext cx="313" cy="39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FF66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rgbClr val="FFFF00"/>
                  </a:buClr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just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T</a:t>
                </a:r>
                <a:endParaRPr kumimoji="0" lang="en-US" altLang="zh-CN" sz="2800" b="0" i="0" u="none" strike="noStrike" kern="1200" cap="none" spc="0" normalizeH="0" baseline="-2500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44118" name="Text Box 131">
                <a:extLst>
                  <a:ext uri="{FF2B5EF4-FFF2-40B4-BE49-F238E27FC236}">
                    <a16:creationId xmlns:a16="http://schemas.microsoft.com/office/drawing/2014/main" id="{D1C578AE-DE2F-4304-8FC1-3D0AC3F4344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900" y="1262"/>
                <a:ext cx="331" cy="2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rgbClr val="FFFF00"/>
                  </a:buClr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just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800" b="0" i="1" u="none" strike="noStrike" kern="1200" cap="none" spc="0" normalizeH="0" baseline="0" noProof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R</a:t>
                </a:r>
                <a:r>
                  <a:rPr kumimoji="0" lang="en-US" altLang="zh-CN" sz="2800" b="0" i="0" u="none" strike="noStrike" kern="1200" cap="none" spc="0" normalizeH="0" baseline="-25000" noProof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c</a:t>
                </a:r>
              </a:p>
            </p:txBody>
          </p:sp>
          <p:sp>
            <p:nvSpPr>
              <p:cNvPr id="44119" name="Text Box 132">
                <a:extLst>
                  <a:ext uri="{FF2B5EF4-FFF2-40B4-BE49-F238E27FC236}">
                    <a16:creationId xmlns:a16="http://schemas.microsoft.com/office/drawing/2014/main" id="{D12D7B1C-0A83-40C4-BE3E-F6AAC9319A9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504" y="2663"/>
                <a:ext cx="507" cy="3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rgbClr val="FFFF00"/>
                  </a:buClr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just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800" b="0" i="1" u="none" strike="noStrike" kern="1200" cap="none" spc="0" normalizeH="0" baseline="0" noProof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V</a:t>
                </a:r>
                <a:r>
                  <a:rPr kumimoji="0" lang="en-US" altLang="zh-CN" sz="2800" b="0" i="0" u="none" strike="noStrike" kern="1200" cap="none" spc="0" normalizeH="0" baseline="-25000" noProof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BB</a:t>
                </a:r>
              </a:p>
            </p:txBody>
          </p:sp>
          <p:sp>
            <p:nvSpPr>
              <p:cNvPr id="44120" name="Text Box 133">
                <a:extLst>
                  <a:ext uri="{FF2B5EF4-FFF2-40B4-BE49-F238E27FC236}">
                    <a16:creationId xmlns:a16="http://schemas.microsoft.com/office/drawing/2014/main" id="{8DB870CE-647F-4893-8317-EA3323A1B00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454" y="2402"/>
                <a:ext cx="314" cy="25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rgbClr val="FFFF00"/>
                  </a:buClr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just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+</a:t>
                </a:r>
              </a:p>
            </p:txBody>
          </p:sp>
          <p:sp>
            <p:nvSpPr>
              <p:cNvPr id="44121" name="Text Box 134">
                <a:extLst>
                  <a:ext uri="{FF2B5EF4-FFF2-40B4-BE49-F238E27FC236}">
                    <a16:creationId xmlns:a16="http://schemas.microsoft.com/office/drawing/2014/main" id="{4C5CF419-08CC-49DE-A4AB-5B2C924B232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540" y="2826"/>
                <a:ext cx="365" cy="27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rgbClr val="FFFF00"/>
                  </a:buClr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just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_</a:t>
                </a:r>
              </a:p>
            </p:txBody>
          </p:sp>
          <p:sp>
            <p:nvSpPr>
              <p:cNvPr id="44122" name="Oval 135">
                <a:extLst>
                  <a:ext uri="{FF2B5EF4-FFF2-40B4-BE49-F238E27FC236}">
                    <a16:creationId xmlns:a16="http://schemas.microsoft.com/office/drawing/2014/main" id="{6A8F81DA-3F91-4AB5-BD6F-9BF451318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37" y="2660"/>
                <a:ext cx="249" cy="255"/>
              </a:xfrm>
              <a:prstGeom prst="ellipse">
                <a:avLst/>
              </a:prstGeom>
              <a:noFill/>
              <a:ln w="38100">
                <a:solidFill>
                  <a:srgbClr val="FF66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rgbClr val="FFFF00"/>
                  </a:buClr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44123" name="Text Box 136">
                <a:extLst>
                  <a:ext uri="{FF2B5EF4-FFF2-40B4-BE49-F238E27FC236}">
                    <a16:creationId xmlns:a16="http://schemas.microsoft.com/office/drawing/2014/main" id="{9630AC7F-B3F4-4093-A7EA-DA4AFD9ED95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99" y="1970"/>
                <a:ext cx="315" cy="25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rgbClr val="FFFF00"/>
                  </a:buClr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just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+</a:t>
                </a:r>
                <a:endParaRPr kumimoji="0" lang="en-US" altLang="zh-CN" sz="2800" b="0" i="0" u="none" strike="noStrike" kern="1200" cap="none" spc="0" normalizeH="0" baseline="-2500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grpSp>
            <p:nvGrpSpPr>
              <p:cNvPr id="44124" name="Group 137">
                <a:extLst>
                  <a:ext uri="{FF2B5EF4-FFF2-40B4-BE49-F238E27FC236}">
                    <a16:creationId xmlns:a16="http://schemas.microsoft.com/office/drawing/2014/main" id="{25A48DDA-6B91-4FDB-A9D8-C33D3FCCEC6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398" y="2663"/>
                <a:ext cx="383" cy="282"/>
                <a:chOff x="1377" y="3691"/>
                <a:chExt cx="383" cy="246"/>
              </a:xfrm>
            </p:grpSpPr>
            <p:sp>
              <p:nvSpPr>
                <p:cNvPr id="44137" name="Text Box 138">
                  <a:extLst>
                    <a:ext uri="{FF2B5EF4-FFF2-40B4-BE49-F238E27FC236}">
                      <a16:creationId xmlns:a16="http://schemas.microsoft.com/office/drawing/2014/main" id="{7CDC009D-9C0C-4CE1-BD93-EAEA8E8AC03C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377" y="3691"/>
                  <a:ext cx="383" cy="24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rgbClr val="FFFF00"/>
                    </a:buClr>
                    <a:buFont typeface="Wingdings" panose="05000000000000000000" pitchFamily="2" charset="2"/>
                    <a:buChar char="l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just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2800" b="0" i="1" u="none" strike="noStrike" kern="1200" cap="none" spc="0" normalizeH="0" baseline="0" noProof="0">
                      <a:ln>
                        <a:noFill/>
                      </a:ln>
                      <a:solidFill>
                        <a:srgbClr val="FFFF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U</a:t>
                  </a:r>
                  <a:r>
                    <a:rPr kumimoji="0" lang="en-US" altLang="zh-CN" sz="2800" b="0" i="0" u="none" strike="noStrike" kern="1200" cap="none" spc="0" normalizeH="0" baseline="-25000" noProof="0">
                      <a:ln>
                        <a:noFill/>
                      </a:ln>
                      <a:solidFill>
                        <a:srgbClr val="FFFF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s</a:t>
                  </a:r>
                  <a:endParaRPr kumimoji="0" lang="en-US" altLang="zh-CN" sz="2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44138" name="Oval 139">
                  <a:extLst>
                    <a:ext uri="{FF2B5EF4-FFF2-40B4-BE49-F238E27FC236}">
                      <a16:creationId xmlns:a16="http://schemas.microsoft.com/office/drawing/2014/main" id="{B9F21294-6C27-412C-AF0C-091868DE8E9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507" y="3705"/>
                  <a:ext cx="33" cy="34"/>
                </a:xfrm>
                <a:prstGeom prst="ellipse">
                  <a:avLst/>
                </a:prstGeom>
                <a:solidFill>
                  <a:srgbClr val="FFFF00"/>
                </a:solidFill>
                <a:ln w="9525">
                  <a:solidFill>
                    <a:srgbClr val="FFFF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rgbClr val="FFFF00"/>
                    </a:buClr>
                    <a:buFont typeface="Wingdings" panose="05000000000000000000" pitchFamily="2" charset="2"/>
                    <a:buChar char="l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</p:grpSp>
          <p:sp>
            <p:nvSpPr>
              <p:cNvPr id="44125" name="Rectangle 140">
                <a:extLst>
                  <a:ext uri="{FF2B5EF4-FFF2-40B4-BE49-F238E27FC236}">
                    <a16:creationId xmlns:a16="http://schemas.microsoft.com/office/drawing/2014/main" id="{E650B50C-6C9C-437C-96D2-30BCB6BEAC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81" y="2115"/>
                <a:ext cx="142" cy="370"/>
              </a:xfrm>
              <a:prstGeom prst="rect">
                <a:avLst/>
              </a:prstGeom>
              <a:gradFill rotWithShape="1">
                <a:gsLst>
                  <a:gs pos="0">
                    <a:srgbClr val="762F00"/>
                  </a:gs>
                  <a:gs pos="50000">
                    <a:srgbClr val="FF6600"/>
                  </a:gs>
                  <a:gs pos="100000">
                    <a:srgbClr val="762F00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>
                    <a:solidFill>
                      <a:srgbClr val="FF66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rgbClr val="FFFF00"/>
                  </a:buClr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44126" name="Text Box 141">
                <a:extLst>
                  <a:ext uri="{FF2B5EF4-FFF2-40B4-BE49-F238E27FC236}">
                    <a16:creationId xmlns:a16="http://schemas.microsoft.com/office/drawing/2014/main" id="{013D8E7B-54FE-44FE-B384-D746742BF2F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398" y="2011"/>
                <a:ext cx="325" cy="31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FF66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rgbClr val="FFFF00"/>
                  </a:buClr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just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800" b="0" i="1" u="none" strike="noStrike" kern="1200" cap="none" spc="0" normalizeH="0" baseline="0" noProof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R</a:t>
                </a:r>
                <a:r>
                  <a:rPr kumimoji="0" lang="en-US" altLang="zh-CN" sz="2800" b="0" i="0" u="none" strike="noStrike" kern="1200" cap="none" spc="0" normalizeH="0" baseline="-25000" noProof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s</a:t>
                </a:r>
              </a:p>
            </p:txBody>
          </p:sp>
          <p:sp>
            <p:nvSpPr>
              <p:cNvPr id="44127" name="Line 142">
                <a:extLst>
                  <a:ext uri="{FF2B5EF4-FFF2-40B4-BE49-F238E27FC236}">
                    <a16:creationId xmlns:a16="http://schemas.microsoft.com/office/drawing/2014/main" id="{A2C5964D-BBF9-4CA6-BDED-795720EF694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020" y="1684"/>
                <a:ext cx="0" cy="1367"/>
              </a:xfrm>
              <a:prstGeom prst="line">
                <a:avLst/>
              </a:prstGeom>
              <a:noFill/>
              <a:ln w="38100">
                <a:solidFill>
                  <a:srgbClr val="FF66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44128" name="Rectangle 143">
                <a:extLst>
                  <a:ext uri="{FF2B5EF4-FFF2-40B4-BE49-F238E27FC236}">
                    <a16:creationId xmlns:a16="http://schemas.microsoft.com/office/drawing/2014/main" id="{D9A054F2-2303-4F92-9077-5726B1349C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49" y="2134"/>
                <a:ext cx="142" cy="431"/>
              </a:xfrm>
              <a:prstGeom prst="rect">
                <a:avLst/>
              </a:prstGeom>
              <a:gradFill rotWithShape="1">
                <a:gsLst>
                  <a:gs pos="0">
                    <a:srgbClr val="762F00"/>
                  </a:gs>
                  <a:gs pos="50000">
                    <a:srgbClr val="FF6600"/>
                  </a:gs>
                  <a:gs pos="100000">
                    <a:srgbClr val="762F00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>
                    <a:solidFill>
                      <a:srgbClr val="FF66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rgbClr val="FFFF00"/>
                  </a:buClr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44129" name="Text Box 144">
                <a:extLst>
                  <a:ext uri="{FF2B5EF4-FFF2-40B4-BE49-F238E27FC236}">
                    <a16:creationId xmlns:a16="http://schemas.microsoft.com/office/drawing/2014/main" id="{7897B960-A8DB-4414-A619-9E74252AF98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619" y="2069"/>
                <a:ext cx="599" cy="4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rgbClr val="FFFF00"/>
                  </a:buClr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just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800" b="0" i="1" u="none" strike="noStrike" kern="1200" cap="none" spc="0" normalizeH="0" baseline="0" noProof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R</a:t>
                </a:r>
                <a:r>
                  <a:rPr kumimoji="0" lang="en-US" altLang="zh-CN" sz="2800" b="0" i="0" u="none" strike="noStrike" kern="1200" cap="none" spc="0" normalizeH="0" baseline="-25000" noProof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L</a:t>
                </a:r>
              </a:p>
            </p:txBody>
          </p:sp>
          <p:grpSp>
            <p:nvGrpSpPr>
              <p:cNvPr id="44130" name="Group 145">
                <a:extLst>
                  <a:ext uri="{FF2B5EF4-FFF2-40B4-BE49-F238E27FC236}">
                    <a16:creationId xmlns:a16="http://schemas.microsoft.com/office/drawing/2014/main" id="{C66DE2BC-6C84-4194-B28F-6D820779FCF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092" y="2174"/>
                <a:ext cx="828" cy="334"/>
                <a:chOff x="4071" y="3322"/>
                <a:chExt cx="828" cy="290"/>
              </a:xfrm>
            </p:grpSpPr>
            <p:sp>
              <p:nvSpPr>
                <p:cNvPr id="44135" name="Text Box 146">
                  <a:extLst>
                    <a:ext uri="{FF2B5EF4-FFF2-40B4-BE49-F238E27FC236}">
                      <a16:creationId xmlns:a16="http://schemas.microsoft.com/office/drawing/2014/main" id="{BA43A963-1D79-4FFF-95AA-ED740212C475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071" y="3322"/>
                  <a:ext cx="828" cy="29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rgbClr val="FFFF00"/>
                    </a:buClr>
                    <a:buFont typeface="Wingdings" panose="05000000000000000000" pitchFamily="2" charset="2"/>
                    <a:buChar char="l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just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2800" b="0" i="1" u="none" strike="noStrike" kern="1200" cap="none" spc="0" normalizeH="0" baseline="0" noProof="0">
                      <a:ln>
                        <a:noFill/>
                      </a:ln>
                      <a:solidFill>
                        <a:srgbClr val="FFFF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U</a:t>
                  </a:r>
                  <a:r>
                    <a:rPr kumimoji="0" lang="en-US" altLang="zh-CN" sz="2800" b="0" i="0" u="none" strike="noStrike" kern="1200" cap="none" spc="0" normalizeH="0" baseline="-25000" noProof="0">
                      <a:ln>
                        <a:noFill/>
                      </a:ln>
                      <a:solidFill>
                        <a:srgbClr val="FFFF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o</a:t>
                  </a:r>
                  <a:r>
                    <a:rPr kumimoji="0" lang="en-US" altLang="zh-CN" sz="2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+</a:t>
                  </a:r>
                  <a:r>
                    <a:rPr kumimoji="0" lang="en-US" altLang="zh-CN" sz="2800" b="0" i="1" u="none" strike="noStrike" kern="1200" cap="none" spc="0" normalizeH="0" baseline="0" noProof="0">
                      <a:ln>
                        <a:noFill/>
                      </a:ln>
                      <a:solidFill>
                        <a:srgbClr val="FFFF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U</a:t>
                  </a:r>
                  <a:r>
                    <a:rPr kumimoji="0" lang="en-US" altLang="zh-CN" sz="2800" b="0" i="0" u="none" strike="noStrike" kern="1200" cap="none" spc="0" normalizeH="0" baseline="-25000" noProof="0">
                      <a:ln>
                        <a:noFill/>
                      </a:ln>
                      <a:solidFill>
                        <a:srgbClr val="FFFF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O</a:t>
                  </a:r>
                </a:p>
              </p:txBody>
            </p:sp>
            <p:sp>
              <p:nvSpPr>
                <p:cNvPr id="44136" name="Oval 147">
                  <a:extLst>
                    <a:ext uri="{FF2B5EF4-FFF2-40B4-BE49-F238E27FC236}">
                      <a16:creationId xmlns:a16="http://schemas.microsoft.com/office/drawing/2014/main" id="{D23A971B-1F03-4E74-ACC0-52F2E9E5FA6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12" y="3351"/>
                  <a:ext cx="33" cy="33"/>
                </a:xfrm>
                <a:prstGeom prst="ellipse">
                  <a:avLst/>
                </a:prstGeom>
                <a:solidFill>
                  <a:srgbClr val="FFFF00"/>
                </a:solidFill>
                <a:ln w="9525">
                  <a:solidFill>
                    <a:srgbClr val="FFFF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rgbClr val="FFFF00"/>
                    </a:buClr>
                    <a:buFont typeface="Wingdings" panose="05000000000000000000" pitchFamily="2" charset="2"/>
                    <a:buChar char="l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zh-CN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</p:grpSp>
          <p:grpSp>
            <p:nvGrpSpPr>
              <p:cNvPr id="44131" name="Group 148">
                <a:extLst>
                  <a:ext uri="{FF2B5EF4-FFF2-40B4-BE49-F238E27FC236}">
                    <a16:creationId xmlns:a16="http://schemas.microsoft.com/office/drawing/2014/main" id="{630B595E-B414-4EB8-82E8-5D503A4CFA9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65" y="2434"/>
                <a:ext cx="371" cy="346"/>
                <a:chOff x="1944" y="3379"/>
                <a:chExt cx="371" cy="301"/>
              </a:xfrm>
            </p:grpSpPr>
            <p:sp>
              <p:nvSpPr>
                <p:cNvPr id="44133" name="Text Box 149">
                  <a:extLst>
                    <a:ext uri="{FF2B5EF4-FFF2-40B4-BE49-F238E27FC236}">
                      <a16:creationId xmlns:a16="http://schemas.microsoft.com/office/drawing/2014/main" id="{C4407F34-D8E6-44A2-8673-4EDFD6F02D3D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944" y="3379"/>
                  <a:ext cx="371" cy="30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rgbClr val="FFFF00"/>
                    </a:buClr>
                    <a:buFont typeface="Wingdings" panose="05000000000000000000" pitchFamily="2" charset="2"/>
                    <a:buChar char="l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just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2800" b="0" i="1" u="none" strike="noStrike" kern="1200" cap="none" spc="0" normalizeH="0" baseline="0" noProof="0">
                      <a:ln>
                        <a:noFill/>
                      </a:ln>
                      <a:solidFill>
                        <a:srgbClr val="FFFF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U</a:t>
                  </a:r>
                  <a:r>
                    <a:rPr kumimoji="0" lang="en-US" altLang="zh-CN" sz="2800" b="0" i="0" u="none" strike="noStrike" kern="1200" cap="none" spc="0" normalizeH="0" baseline="-25000" noProof="0">
                      <a:ln>
                        <a:noFill/>
                      </a:ln>
                      <a:solidFill>
                        <a:srgbClr val="FFFF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i</a:t>
                  </a:r>
                  <a:endParaRPr kumimoji="0" lang="en-US" altLang="zh-CN" sz="2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44134" name="Oval 150">
                  <a:extLst>
                    <a:ext uri="{FF2B5EF4-FFF2-40B4-BE49-F238E27FC236}">
                      <a16:creationId xmlns:a16="http://schemas.microsoft.com/office/drawing/2014/main" id="{01E95AE7-9010-4D76-A53F-D86FB616C54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74" y="3407"/>
                  <a:ext cx="35" cy="34"/>
                </a:xfrm>
                <a:prstGeom prst="ellipse">
                  <a:avLst/>
                </a:prstGeom>
                <a:solidFill>
                  <a:srgbClr val="FFFF00"/>
                </a:solidFill>
                <a:ln w="9525">
                  <a:solidFill>
                    <a:srgbClr val="FFFF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rgbClr val="FFFF00"/>
                    </a:buClr>
                    <a:buFont typeface="Wingdings" panose="05000000000000000000" pitchFamily="2" charset="2"/>
                    <a:buChar char="l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</p:grpSp>
          <p:sp>
            <p:nvSpPr>
              <p:cNvPr id="44132" name="Text Box 151">
                <a:extLst>
                  <a:ext uri="{FF2B5EF4-FFF2-40B4-BE49-F238E27FC236}">
                    <a16:creationId xmlns:a16="http://schemas.microsoft.com/office/drawing/2014/main" id="{A7FDCC6E-353B-4B76-A647-EF376DD2153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65" y="2663"/>
                <a:ext cx="233" cy="30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rgbClr val="FFFF00"/>
                  </a:buClr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just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_</a:t>
                </a:r>
              </a:p>
            </p:txBody>
          </p:sp>
        </p:grpSp>
      </p:grpSp>
      <p:grpSp>
        <p:nvGrpSpPr>
          <p:cNvPr id="44037" name="Group 157">
            <a:extLst>
              <a:ext uri="{FF2B5EF4-FFF2-40B4-BE49-F238E27FC236}">
                <a16:creationId xmlns:a16="http://schemas.microsoft.com/office/drawing/2014/main" id="{EA893771-8767-41BE-9873-DBE5F47955CB}"/>
              </a:ext>
            </a:extLst>
          </p:cNvPr>
          <p:cNvGrpSpPr>
            <a:grpSpLocks/>
          </p:cNvGrpSpPr>
          <p:nvPr/>
        </p:nvGrpSpPr>
        <p:grpSpPr bwMode="auto">
          <a:xfrm>
            <a:off x="4949825" y="3519488"/>
            <a:ext cx="4302125" cy="3338512"/>
            <a:chOff x="3050" y="2217"/>
            <a:chExt cx="2710" cy="2103"/>
          </a:xfrm>
        </p:grpSpPr>
        <p:sp>
          <p:nvSpPr>
            <p:cNvPr id="44041" name="Text Box 5">
              <a:extLst>
                <a:ext uri="{FF2B5EF4-FFF2-40B4-BE49-F238E27FC236}">
                  <a16:creationId xmlns:a16="http://schemas.microsoft.com/office/drawing/2014/main" id="{D2416E90-A5D6-431B-A459-7D4B2013F53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80" y="4082"/>
              <a:ext cx="1737" cy="2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FFFF00"/>
                </a:buClr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1" i="0" u="none" strike="noStrike" kern="1200" cap="none" spc="0" normalizeH="0" baseline="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图</a:t>
              </a:r>
              <a:r>
                <a:rPr kumimoji="0" lang="en-US" altLang="zh-CN" sz="2000" b="1" i="0" u="none" strike="noStrike" kern="1200" cap="none" spc="0" normalizeH="0" baseline="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5-15  </a:t>
              </a:r>
              <a:r>
                <a:rPr kumimoji="0" lang="zh-CN" altLang="en-US" sz="2000" b="1" i="0" u="none" strike="noStrike" kern="1200" cap="none" spc="0" normalizeH="0" baseline="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交流通路</a:t>
              </a:r>
            </a:p>
            <a:p>
              <a:pPr marL="0" marR="0" lvl="0" indent="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4042" name="Line 6">
              <a:extLst>
                <a:ext uri="{FF2B5EF4-FFF2-40B4-BE49-F238E27FC236}">
                  <a16:creationId xmlns:a16="http://schemas.microsoft.com/office/drawing/2014/main" id="{D7C9B43D-4287-4B26-8B6F-C9152F78C2B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17" y="3101"/>
              <a:ext cx="803" cy="0"/>
            </a:xfrm>
            <a:prstGeom prst="line">
              <a:avLst/>
            </a:prstGeom>
            <a:noFill/>
            <a:ln w="38100">
              <a:solidFill>
                <a:srgbClr val="FF66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4043" name="Line 8">
              <a:extLst>
                <a:ext uri="{FF2B5EF4-FFF2-40B4-BE49-F238E27FC236}">
                  <a16:creationId xmlns:a16="http://schemas.microsoft.com/office/drawing/2014/main" id="{06B231ED-7130-4227-A289-836246F9CA8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29" y="2983"/>
              <a:ext cx="0" cy="266"/>
            </a:xfrm>
            <a:prstGeom prst="line">
              <a:avLst/>
            </a:prstGeom>
            <a:noFill/>
            <a:ln w="38100">
              <a:solidFill>
                <a:srgbClr val="FF66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4044" name="Line 9">
              <a:extLst>
                <a:ext uri="{FF2B5EF4-FFF2-40B4-BE49-F238E27FC236}">
                  <a16:creationId xmlns:a16="http://schemas.microsoft.com/office/drawing/2014/main" id="{8088062C-D253-45D9-BFD8-F7904BC5073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229" y="2924"/>
              <a:ext cx="187" cy="148"/>
            </a:xfrm>
            <a:prstGeom prst="line">
              <a:avLst/>
            </a:prstGeom>
            <a:noFill/>
            <a:ln w="38100">
              <a:solidFill>
                <a:srgbClr val="FF66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4045" name="Line 10">
              <a:extLst>
                <a:ext uri="{FF2B5EF4-FFF2-40B4-BE49-F238E27FC236}">
                  <a16:creationId xmlns:a16="http://schemas.microsoft.com/office/drawing/2014/main" id="{3F7B8CE0-EF46-4C46-9F83-BFA570137CD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41" y="3174"/>
              <a:ext cx="175" cy="118"/>
            </a:xfrm>
            <a:prstGeom prst="line">
              <a:avLst/>
            </a:prstGeom>
            <a:noFill/>
            <a:ln w="38100">
              <a:solidFill>
                <a:srgbClr val="FF6600"/>
              </a:solidFill>
              <a:round/>
              <a:headEnd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4046" name="Line 11">
              <a:extLst>
                <a:ext uri="{FF2B5EF4-FFF2-40B4-BE49-F238E27FC236}">
                  <a16:creationId xmlns:a16="http://schemas.microsoft.com/office/drawing/2014/main" id="{C12DA32E-997E-48C6-9072-D4F134DC43B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06" y="3278"/>
              <a:ext cx="0" cy="634"/>
            </a:xfrm>
            <a:prstGeom prst="line">
              <a:avLst/>
            </a:prstGeom>
            <a:noFill/>
            <a:ln w="38100">
              <a:solidFill>
                <a:srgbClr val="FF6600"/>
              </a:solidFill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4047" name="Line 12">
              <a:extLst>
                <a:ext uri="{FF2B5EF4-FFF2-40B4-BE49-F238E27FC236}">
                  <a16:creationId xmlns:a16="http://schemas.microsoft.com/office/drawing/2014/main" id="{850237F9-12A1-459D-B910-97CC2C0CF39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416" y="2659"/>
              <a:ext cx="0" cy="265"/>
            </a:xfrm>
            <a:prstGeom prst="line">
              <a:avLst/>
            </a:prstGeom>
            <a:noFill/>
            <a:ln w="38100">
              <a:solidFill>
                <a:srgbClr val="FF66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4048" name="Line 13">
              <a:extLst>
                <a:ext uri="{FF2B5EF4-FFF2-40B4-BE49-F238E27FC236}">
                  <a16:creationId xmlns:a16="http://schemas.microsoft.com/office/drawing/2014/main" id="{AEF4BB1A-4900-4DE8-8F71-9C63DE0CC1A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417" y="3912"/>
              <a:ext cx="1977" cy="0"/>
            </a:xfrm>
            <a:prstGeom prst="line">
              <a:avLst/>
            </a:prstGeom>
            <a:noFill/>
            <a:ln w="38100">
              <a:solidFill>
                <a:srgbClr val="FF66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4049" name="Line 14">
              <a:extLst>
                <a:ext uri="{FF2B5EF4-FFF2-40B4-BE49-F238E27FC236}">
                  <a16:creationId xmlns:a16="http://schemas.microsoft.com/office/drawing/2014/main" id="{4E86103E-C06A-4DD9-A204-6145FC040E2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17" y="3101"/>
              <a:ext cx="0" cy="811"/>
            </a:xfrm>
            <a:prstGeom prst="line">
              <a:avLst/>
            </a:prstGeom>
            <a:noFill/>
            <a:ln w="38100">
              <a:solidFill>
                <a:srgbClr val="FF66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4050" name="Line 15">
              <a:extLst>
                <a:ext uri="{FF2B5EF4-FFF2-40B4-BE49-F238E27FC236}">
                  <a16:creationId xmlns:a16="http://schemas.microsoft.com/office/drawing/2014/main" id="{488D6595-0686-4F5D-9569-716F46DF9D8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406" y="3896"/>
              <a:ext cx="0" cy="174"/>
            </a:xfrm>
            <a:prstGeom prst="line">
              <a:avLst/>
            </a:prstGeom>
            <a:noFill/>
            <a:ln w="38100">
              <a:solidFill>
                <a:srgbClr val="FF66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4051" name="Line 16">
              <a:extLst>
                <a:ext uri="{FF2B5EF4-FFF2-40B4-BE49-F238E27FC236}">
                  <a16:creationId xmlns:a16="http://schemas.microsoft.com/office/drawing/2014/main" id="{604A0589-0BDE-4EFD-9250-BC51737211A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18" y="4082"/>
              <a:ext cx="187" cy="0"/>
            </a:xfrm>
            <a:prstGeom prst="line">
              <a:avLst/>
            </a:prstGeom>
            <a:noFill/>
            <a:ln w="76200">
              <a:solidFill>
                <a:srgbClr val="FF66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4052" name="Line 17">
              <a:extLst>
                <a:ext uri="{FF2B5EF4-FFF2-40B4-BE49-F238E27FC236}">
                  <a16:creationId xmlns:a16="http://schemas.microsoft.com/office/drawing/2014/main" id="{C7A349B5-93F6-4EBA-B7BA-02F3AEF04E5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16" y="2659"/>
              <a:ext cx="978" cy="0"/>
            </a:xfrm>
            <a:prstGeom prst="line">
              <a:avLst/>
            </a:prstGeom>
            <a:noFill/>
            <a:ln w="38100">
              <a:solidFill>
                <a:srgbClr val="FF66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4053" name="Text Box 18">
              <a:extLst>
                <a:ext uri="{FF2B5EF4-FFF2-40B4-BE49-F238E27FC236}">
                  <a16:creationId xmlns:a16="http://schemas.microsoft.com/office/drawing/2014/main" id="{47F9468D-DA9E-4DD8-9F85-4C9484A2818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20" y="2695"/>
              <a:ext cx="365" cy="27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FFFF00"/>
                </a:buClr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0" i="1" u="none" strike="noStrike" kern="1200" cap="none" spc="0" normalizeH="0" baseline="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R</a:t>
              </a:r>
              <a:r>
                <a:rPr kumimoji="0" lang="en-US" altLang="zh-CN" sz="2800" b="0" i="0" u="none" strike="noStrike" kern="1200" cap="none" spc="0" normalizeH="0" baseline="-2500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b</a:t>
              </a:r>
            </a:p>
          </p:txBody>
        </p:sp>
        <p:sp>
          <p:nvSpPr>
            <p:cNvPr id="44054" name="Text Box 19">
              <a:extLst>
                <a:ext uri="{FF2B5EF4-FFF2-40B4-BE49-F238E27FC236}">
                  <a16:creationId xmlns:a16="http://schemas.microsoft.com/office/drawing/2014/main" id="{393C3C39-09DF-4810-80F0-E2E7DEBEB9D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21" y="2593"/>
              <a:ext cx="220" cy="2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FFFF00"/>
                </a:buClr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0" i="0" u="none" strike="noStrike" kern="1200" cap="none" spc="0" normalizeH="0" baseline="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+</a:t>
              </a:r>
              <a:endParaRPr kumimoji="0" lang="en-US" altLang="zh-CN" sz="2800" b="0" i="0" u="none" strike="noStrike" kern="1200" cap="none" spc="0" normalizeH="0" baseline="-2500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4055" name="Text Box 20">
              <a:extLst>
                <a:ext uri="{FF2B5EF4-FFF2-40B4-BE49-F238E27FC236}">
                  <a16:creationId xmlns:a16="http://schemas.microsoft.com/office/drawing/2014/main" id="{27F83220-5742-431A-A8AB-B0544A63716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24" y="3659"/>
              <a:ext cx="216" cy="2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FFFF00"/>
                </a:buClr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0" i="0" u="none" strike="noStrike" kern="1200" cap="none" spc="0" normalizeH="0" baseline="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_</a:t>
              </a:r>
              <a:endParaRPr kumimoji="0" lang="en-US" altLang="zh-CN" sz="2800" b="0" i="0" u="none" strike="noStrike" kern="1200" cap="none" spc="0" normalizeH="0" baseline="-2500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4056" name="Text Box 21">
              <a:extLst>
                <a:ext uri="{FF2B5EF4-FFF2-40B4-BE49-F238E27FC236}">
                  <a16:creationId xmlns:a16="http://schemas.microsoft.com/office/drawing/2014/main" id="{C01B23E2-EDEF-422D-9319-BCC798DB83F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36" y="3035"/>
              <a:ext cx="325" cy="2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FFFF00"/>
                </a:buClr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0" i="1" u="none" strike="noStrike" kern="1200" cap="none" spc="0" normalizeH="0" baseline="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R</a:t>
              </a:r>
              <a:r>
                <a:rPr kumimoji="0" lang="en-US" altLang="zh-CN" sz="2800" b="0" i="0" u="none" strike="noStrike" kern="1200" cap="none" spc="0" normalizeH="0" baseline="-2500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c</a:t>
              </a:r>
            </a:p>
          </p:txBody>
        </p:sp>
        <p:sp>
          <p:nvSpPr>
            <p:cNvPr id="44057" name="Text Box 22">
              <a:extLst>
                <a:ext uri="{FF2B5EF4-FFF2-40B4-BE49-F238E27FC236}">
                  <a16:creationId xmlns:a16="http://schemas.microsoft.com/office/drawing/2014/main" id="{E9DAD93C-1E45-4FF5-AC99-3EE9B909D0D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27" y="2894"/>
              <a:ext cx="248" cy="3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FFFF00"/>
                </a:buClr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0" i="0" u="none" strike="noStrike" kern="1200" cap="none" spc="0" normalizeH="0" baseline="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T</a:t>
              </a:r>
              <a:endParaRPr kumimoji="0" lang="en-US" altLang="zh-CN" sz="2800" b="0" i="0" u="none" strike="noStrike" kern="1200" cap="none" spc="0" normalizeH="0" baseline="-2500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4058" name="Text Box 23">
              <a:extLst>
                <a:ext uri="{FF2B5EF4-FFF2-40B4-BE49-F238E27FC236}">
                  <a16:creationId xmlns:a16="http://schemas.microsoft.com/office/drawing/2014/main" id="{C29DC176-5FC9-4B6F-B38F-55E0EE0BDD2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56" y="3376"/>
              <a:ext cx="265" cy="2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FFFF00"/>
                </a:buClr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0" i="0" u="none" strike="noStrike" kern="1200" cap="none" spc="0" normalizeH="0" baseline="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+</a:t>
              </a:r>
            </a:p>
          </p:txBody>
        </p:sp>
        <p:sp>
          <p:nvSpPr>
            <p:cNvPr id="44059" name="Text Box 24">
              <a:extLst>
                <a:ext uri="{FF2B5EF4-FFF2-40B4-BE49-F238E27FC236}">
                  <a16:creationId xmlns:a16="http://schemas.microsoft.com/office/drawing/2014/main" id="{F391F0C4-CC04-4580-9D79-D080A9F361C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80" y="3772"/>
              <a:ext cx="276" cy="2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FFFF00"/>
                </a:buClr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0" i="0" u="none" strike="noStrike" kern="1200" cap="none" spc="0" normalizeH="0" baseline="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_</a:t>
              </a:r>
            </a:p>
          </p:txBody>
        </p:sp>
        <p:sp>
          <p:nvSpPr>
            <p:cNvPr id="44060" name="Oval 25">
              <a:extLst>
                <a:ext uri="{FF2B5EF4-FFF2-40B4-BE49-F238E27FC236}">
                  <a16:creationId xmlns:a16="http://schemas.microsoft.com/office/drawing/2014/main" id="{0C32C914-3869-4150-ADDA-18CAE6FCD9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30" y="3620"/>
              <a:ext cx="168" cy="188"/>
            </a:xfrm>
            <a:prstGeom prst="ellipse">
              <a:avLst/>
            </a:prstGeom>
            <a:noFill/>
            <a:ln w="38100">
              <a:solidFill>
                <a:srgbClr val="FF66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FFFF00"/>
                </a:buClr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4061" name="Text Box 26">
              <a:extLst>
                <a:ext uri="{FF2B5EF4-FFF2-40B4-BE49-F238E27FC236}">
                  <a16:creationId xmlns:a16="http://schemas.microsoft.com/office/drawing/2014/main" id="{6263B6E9-1094-47B5-902D-7C62B9E97F2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98" y="3098"/>
              <a:ext cx="297" cy="2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FFFF00"/>
                </a:buClr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0" i="0" u="none" strike="noStrike" kern="1200" cap="none" spc="0" normalizeH="0" baseline="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+</a:t>
              </a:r>
              <a:endParaRPr kumimoji="0" lang="en-US" altLang="zh-CN" sz="2800" b="0" i="0" u="none" strike="noStrike" kern="1200" cap="none" spc="0" normalizeH="0" baseline="-2500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44062" name="Group 155">
              <a:extLst>
                <a:ext uri="{FF2B5EF4-FFF2-40B4-BE49-F238E27FC236}">
                  <a16:creationId xmlns:a16="http://schemas.microsoft.com/office/drawing/2014/main" id="{E5397FD0-78E1-4ADB-8B1E-7E748073655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50" y="3663"/>
              <a:ext cx="450" cy="285"/>
              <a:chOff x="3050" y="3663"/>
              <a:chExt cx="450" cy="285"/>
            </a:xfrm>
          </p:grpSpPr>
          <p:sp>
            <p:nvSpPr>
              <p:cNvPr id="44091" name="Text Box 28">
                <a:extLst>
                  <a:ext uri="{FF2B5EF4-FFF2-40B4-BE49-F238E27FC236}">
                    <a16:creationId xmlns:a16="http://schemas.microsoft.com/office/drawing/2014/main" id="{EF944660-8E86-446E-842E-1CCE614E57D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050" y="3663"/>
                <a:ext cx="450" cy="28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FF66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rgbClr val="FFFF00"/>
                  </a:buClr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just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800" b="0" i="1" u="none" strike="noStrike" kern="1200" cap="none" spc="0" normalizeH="0" baseline="0" noProof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U</a:t>
                </a:r>
                <a:r>
                  <a:rPr kumimoji="0" lang="en-US" altLang="zh-CN" sz="2800" b="0" i="0" u="none" strike="noStrike" kern="1200" cap="none" spc="0" normalizeH="0" baseline="-25000" noProof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s</a:t>
                </a:r>
                <a:endParaRPr kumimoji="0" lang="en-US" altLang="zh-CN" sz="2800" b="0" i="0" u="none" strike="noStrike" kern="1200" cap="none" spc="0" normalizeH="0" baseline="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44092" name="Oval 29">
                <a:extLst>
                  <a:ext uri="{FF2B5EF4-FFF2-40B4-BE49-F238E27FC236}">
                    <a16:creationId xmlns:a16="http://schemas.microsoft.com/office/drawing/2014/main" id="{34E6BCF3-A655-4127-B1C4-52438238D7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28" y="3691"/>
                <a:ext cx="24" cy="29"/>
              </a:xfrm>
              <a:prstGeom prst="ellipse">
                <a:avLst/>
              </a:prstGeom>
              <a:solidFill>
                <a:srgbClr val="FFFF00"/>
              </a:solidFill>
              <a:ln w="9525">
                <a:solidFill>
                  <a:srgbClr val="FFFF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rgbClr val="FFFF00"/>
                  </a:buClr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44063" name="Text Box 31">
              <a:extLst>
                <a:ext uri="{FF2B5EF4-FFF2-40B4-BE49-F238E27FC236}">
                  <a16:creationId xmlns:a16="http://schemas.microsoft.com/office/drawing/2014/main" id="{67989C6D-E2A4-43A2-BA87-F087D63D044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50" y="2982"/>
              <a:ext cx="366" cy="24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FFFF00"/>
                </a:buClr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0" i="1" u="none" strike="noStrike" kern="1200" cap="none" spc="0" normalizeH="0" baseline="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R</a:t>
              </a:r>
              <a:r>
                <a:rPr kumimoji="0" lang="en-US" altLang="zh-CN" sz="2800" b="0" i="0" u="none" strike="noStrike" kern="1200" cap="none" spc="0" normalizeH="0" baseline="-2500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s</a:t>
              </a:r>
            </a:p>
          </p:txBody>
        </p:sp>
        <p:sp>
          <p:nvSpPr>
            <p:cNvPr id="44064" name="Line 32">
              <a:extLst>
                <a:ext uri="{FF2B5EF4-FFF2-40B4-BE49-F238E27FC236}">
                  <a16:creationId xmlns:a16="http://schemas.microsoft.com/office/drawing/2014/main" id="{4AA39B23-0882-4F36-946E-1B1DBBC8D16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11" y="2659"/>
              <a:ext cx="0" cy="1253"/>
            </a:xfrm>
            <a:prstGeom prst="line">
              <a:avLst/>
            </a:prstGeom>
            <a:noFill/>
            <a:ln w="38100">
              <a:solidFill>
                <a:srgbClr val="FF6600"/>
              </a:solidFill>
              <a:round/>
              <a:headEnd type="oval" w="med" len="med"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4065" name="Text Box 34">
              <a:extLst>
                <a:ext uri="{FF2B5EF4-FFF2-40B4-BE49-F238E27FC236}">
                  <a16:creationId xmlns:a16="http://schemas.microsoft.com/office/drawing/2014/main" id="{AF52EE56-07C4-4597-9E18-3492EC9160E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07" y="3262"/>
              <a:ext cx="381" cy="3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FFFF00"/>
                </a:buClr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0" i="1" u="none" strike="noStrike" kern="1200" cap="none" spc="0" normalizeH="0" baseline="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R</a:t>
              </a:r>
              <a:r>
                <a:rPr kumimoji="0" lang="en-US" altLang="zh-CN" sz="2800" b="0" i="0" u="none" strike="noStrike" kern="1200" cap="none" spc="0" normalizeH="0" baseline="-2500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L</a:t>
              </a:r>
            </a:p>
          </p:txBody>
        </p:sp>
        <p:sp>
          <p:nvSpPr>
            <p:cNvPr id="44066" name="Text Box 35">
              <a:extLst>
                <a:ext uri="{FF2B5EF4-FFF2-40B4-BE49-F238E27FC236}">
                  <a16:creationId xmlns:a16="http://schemas.microsoft.com/office/drawing/2014/main" id="{6EFDF600-FC09-40B7-9B90-49C3A3901CE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21" y="3574"/>
              <a:ext cx="319" cy="3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FFFF00"/>
                </a:buClr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0" i="0" u="none" strike="noStrike" kern="1200" cap="none" spc="0" normalizeH="0" baseline="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_</a:t>
              </a:r>
            </a:p>
          </p:txBody>
        </p:sp>
        <p:sp>
          <p:nvSpPr>
            <p:cNvPr id="44067" name="Line 36">
              <a:extLst>
                <a:ext uri="{FF2B5EF4-FFF2-40B4-BE49-F238E27FC236}">
                  <a16:creationId xmlns:a16="http://schemas.microsoft.com/office/drawing/2014/main" id="{C36DB40D-1B85-46D5-9FA6-37F62419235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94" y="2659"/>
              <a:ext cx="0" cy="1253"/>
            </a:xfrm>
            <a:prstGeom prst="line">
              <a:avLst/>
            </a:prstGeom>
            <a:noFill/>
            <a:ln w="38100">
              <a:solidFill>
                <a:srgbClr val="FF66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4068" name="Line 38">
              <a:extLst>
                <a:ext uri="{FF2B5EF4-FFF2-40B4-BE49-F238E27FC236}">
                  <a16:creationId xmlns:a16="http://schemas.microsoft.com/office/drawing/2014/main" id="{0FFF8A31-9F2E-4F73-A9B6-A6648FE684C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99" y="3013"/>
              <a:ext cx="188" cy="0"/>
            </a:xfrm>
            <a:prstGeom prst="line">
              <a:avLst/>
            </a:prstGeom>
            <a:noFill/>
            <a:ln w="38100">
              <a:solidFill>
                <a:srgbClr val="FF6600"/>
              </a:solidFill>
              <a:round/>
              <a:headEnd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4069" name="Line 39">
              <a:extLst>
                <a:ext uri="{FF2B5EF4-FFF2-40B4-BE49-F238E27FC236}">
                  <a16:creationId xmlns:a16="http://schemas.microsoft.com/office/drawing/2014/main" id="{EE6DC9E5-9F7F-4BC8-92DF-D937033E5C9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471" y="2585"/>
              <a:ext cx="308" cy="0"/>
            </a:xfrm>
            <a:prstGeom prst="line">
              <a:avLst/>
            </a:prstGeom>
            <a:noFill/>
            <a:ln w="38100">
              <a:solidFill>
                <a:srgbClr val="FF6600"/>
              </a:solidFill>
              <a:round/>
              <a:headEnd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44070" name="Group 156">
              <a:extLst>
                <a:ext uri="{FF2B5EF4-FFF2-40B4-BE49-F238E27FC236}">
                  <a16:creationId xmlns:a16="http://schemas.microsoft.com/office/drawing/2014/main" id="{C15F6A35-CA55-4F2C-90CB-B5DE0CF3148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39" y="2217"/>
              <a:ext cx="312" cy="349"/>
              <a:chOff x="4439" y="2217"/>
              <a:chExt cx="312" cy="349"/>
            </a:xfrm>
          </p:grpSpPr>
          <p:sp>
            <p:nvSpPr>
              <p:cNvPr id="44089" name="Text Box 41">
                <a:extLst>
                  <a:ext uri="{FF2B5EF4-FFF2-40B4-BE49-F238E27FC236}">
                    <a16:creationId xmlns:a16="http://schemas.microsoft.com/office/drawing/2014/main" id="{112CA213-2A2F-427D-B526-70F057D6B72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439" y="2217"/>
                <a:ext cx="312" cy="34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rgbClr val="FFFF00"/>
                  </a:buClr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just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800" b="0" i="1" u="none" strike="noStrike" kern="1200" cap="none" spc="0" normalizeH="0" baseline="0" noProof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I</a:t>
                </a:r>
                <a:r>
                  <a:rPr kumimoji="0" lang="en-US" altLang="zh-CN" sz="2800" b="0" i="0" u="none" strike="noStrike" kern="1200" cap="none" spc="0" normalizeH="0" baseline="-25000" noProof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c</a:t>
                </a:r>
                <a:endParaRPr kumimoji="0" lang="en-US" altLang="zh-CN" sz="2800" b="0" i="0" u="none" strike="noStrike" kern="1200" cap="none" spc="0" normalizeH="0" baseline="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44090" name="Oval 42">
                <a:extLst>
                  <a:ext uri="{FF2B5EF4-FFF2-40B4-BE49-F238E27FC236}">
                    <a16:creationId xmlns:a16="http://schemas.microsoft.com/office/drawing/2014/main" id="{E6BA246B-19E4-469F-8919-FE92E753F1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29" y="2227"/>
                <a:ext cx="29" cy="40"/>
              </a:xfrm>
              <a:prstGeom prst="ellipse">
                <a:avLst/>
              </a:prstGeom>
              <a:solidFill>
                <a:srgbClr val="FFFF00"/>
              </a:solidFill>
              <a:ln w="9525">
                <a:solidFill>
                  <a:srgbClr val="FFFF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rgbClr val="FFFF00"/>
                  </a:buClr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</p:grpSp>
        <p:grpSp>
          <p:nvGrpSpPr>
            <p:cNvPr id="44071" name="Group 43">
              <a:extLst>
                <a:ext uri="{FF2B5EF4-FFF2-40B4-BE49-F238E27FC236}">
                  <a16:creationId xmlns:a16="http://schemas.microsoft.com/office/drawing/2014/main" id="{C457C9D7-0CAE-4608-8DDE-D3F58818EAC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86" y="2614"/>
              <a:ext cx="317" cy="324"/>
              <a:chOff x="2089" y="1248"/>
              <a:chExt cx="455" cy="432"/>
            </a:xfrm>
          </p:grpSpPr>
          <p:sp>
            <p:nvSpPr>
              <p:cNvPr id="44087" name="Text Box 44">
                <a:extLst>
                  <a:ext uri="{FF2B5EF4-FFF2-40B4-BE49-F238E27FC236}">
                    <a16:creationId xmlns:a16="http://schemas.microsoft.com/office/drawing/2014/main" id="{3B5AA687-8048-4EF8-9E70-C6075ED908F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089" y="1248"/>
                <a:ext cx="455" cy="4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FF66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rgbClr val="FFFF00"/>
                  </a:buClr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just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800" b="0" i="1" u="none" strike="noStrike" kern="1200" cap="none" spc="0" normalizeH="0" baseline="0" noProof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I</a:t>
                </a:r>
                <a:r>
                  <a:rPr kumimoji="0" lang="en-US" altLang="zh-CN" sz="2800" b="0" i="0" u="none" strike="noStrike" kern="1200" cap="none" spc="0" normalizeH="0" baseline="-25000" noProof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b</a:t>
                </a:r>
                <a:endParaRPr kumimoji="0" lang="en-US" altLang="zh-CN" sz="2800" b="0" i="0" u="none" strike="noStrike" kern="1200" cap="none" spc="0" normalizeH="0" baseline="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44088" name="Oval 45">
                <a:extLst>
                  <a:ext uri="{FF2B5EF4-FFF2-40B4-BE49-F238E27FC236}">
                    <a16:creationId xmlns:a16="http://schemas.microsoft.com/office/drawing/2014/main" id="{DB55919B-DFE5-4128-9753-1D7B02342F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13" y="1273"/>
                <a:ext cx="27" cy="44"/>
              </a:xfrm>
              <a:prstGeom prst="ellipse">
                <a:avLst/>
              </a:prstGeom>
              <a:solidFill>
                <a:srgbClr val="FFFF00"/>
              </a:solidFill>
              <a:ln w="9525">
                <a:solidFill>
                  <a:srgbClr val="FFFF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rgbClr val="FFFF00"/>
                  </a:buClr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44072" name="Text Box 46">
              <a:extLst>
                <a:ext uri="{FF2B5EF4-FFF2-40B4-BE49-F238E27FC236}">
                  <a16:creationId xmlns:a16="http://schemas.microsoft.com/office/drawing/2014/main" id="{AF95C4E9-D433-41B8-B108-1043C55BD25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58" y="2673"/>
              <a:ext cx="241" cy="2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FFFF00"/>
                </a:buClr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0" i="0" u="none" strike="noStrike" kern="1200" cap="none" spc="0" normalizeH="0" baseline="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+</a:t>
              </a:r>
              <a:endParaRPr kumimoji="0" lang="en-US" altLang="zh-CN" sz="2800" b="0" i="0" u="none" strike="noStrike" kern="1200" cap="none" spc="0" normalizeH="0" baseline="-2500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4073" name="Text Box 47">
              <a:extLst>
                <a:ext uri="{FF2B5EF4-FFF2-40B4-BE49-F238E27FC236}">
                  <a16:creationId xmlns:a16="http://schemas.microsoft.com/office/drawing/2014/main" id="{32D12A7C-8E40-440D-9969-A861AA53D93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46" y="3546"/>
              <a:ext cx="230" cy="3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FFFF00"/>
                </a:buClr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0" i="0" u="none" strike="noStrike" kern="1200" cap="none" spc="0" normalizeH="0" baseline="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_</a:t>
              </a:r>
              <a:endParaRPr kumimoji="0" lang="en-US" altLang="zh-CN" sz="2800" b="0" i="0" u="none" strike="noStrike" kern="1200" cap="none" spc="0" normalizeH="0" baseline="-2500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44074" name="Group 48">
              <a:extLst>
                <a:ext uri="{FF2B5EF4-FFF2-40B4-BE49-F238E27FC236}">
                  <a16:creationId xmlns:a16="http://schemas.microsoft.com/office/drawing/2014/main" id="{1D3FA771-3F07-420D-952C-C13E81084C7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98" y="3432"/>
              <a:ext cx="336" cy="285"/>
              <a:chOff x="584" y="3379"/>
              <a:chExt cx="391" cy="285"/>
            </a:xfrm>
          </p:grpSpPr>
          <p:sp>
            <p:nvSpPr>
              <p:cNvPr id="44085" name="Text Box 49">
                <a:extLst>
                  <a:ext uri="{FF2B5EF4-FFF2-40B4-BE49-F238E27FC236}">
                    <a16:creationId xmlns:a16="http://schemas.microsoft.com/office/drawing/2014/main" id="{6042D6B0-7BB6-440B-AD2D-24711F70FB0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84" y="3379"/>
                <a:ext cx="391" cy="28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FF66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rgbClr val="FFFF00"/>
                  </a:buClr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just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800" b="0" i="1" u="none" strike="noStrike" kern="1200" cap="none" spc="0" normalizeH="0" baseline="0" noProof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U</a:t>
                </a:r>
                <a:r>
                  <a:rPr kumimoji="0" lang="en-US" altLang="zh-CN" sz="2800" b="0" i="0" u="none" strike="noStrike" kern="1200" cap="none" spc="0" normalizeH="0" baseline="-25000" noProof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i</a:t>
                </a:r>
                <a:endParaRPr kumimoji="0" lang="en-US" altLang="zh-CN" sz="2800" b="0" i="0" u="none" strike="noStrike" kern="1200" cap="none" spc="0" normalizeH="0" baseline="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44086" name="Oval 50">
                <a:extLst>
                  <a:ext uri="{FF2B5EF4-FFF2-40B4-BE49-F238E27FC236}">
                    <a16:creationId xmlns:a16="http://schemas.microsoft.com/office/drawing/2014/main" id="{32A6FE9C-0916-45D7-AB5B-A64F8FB61F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5" y="3379"/>
                <a:ext cx="28" cy="29"/>
              </a:xfrm>
              <a:prstGeom prst="ellipse">
                <a:avLst/>
              </a:prstGeom>
              <a:solidFill>
                <a:srgbClr val="FFFF00"/>
              </a:solidFill>
              <a:ln w="9525">
                <a:solidFill>
                  <a:srgbClr val="FFFF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rgbClr val="FFFF00"/>
                  </a:buClr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</p:grpSp>
        <p:grpSp>
          <p:nvGrpSpPr>
            <p:cNvPr id="44075" name="Group 51">
              <a:extLst>
                <a:ext uri="{FF2B5EF4-FFF2-40B4-BE49-F238E27FC236}">
                  <a16:creationId xmlns:a16="http://schemas.microsoft.com/office/drawing/2014/main" id="{7DEC6719-C6DA-4743-B09B-81584D20BD1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97" y="3120"/>
              <a:ext cx="439" cy="285"/>
              <a:chOff x="584" y="3379"/>
              <a:chExt cx="391" cy="285"/>
            </a:xfrm>
          </p:grpSpPr>
          <p:sp>
            <p:nvSpPr>
              <p:cNvPr id="44083" name="Text Box 52">
                <a:extLst>
                  <a:ext uri="{FF2B5EF4-FFF2-40B4-BE49-F238E27FC236}">
                    <a16:creationId xmlns:a16="http://schemas.microsoft.com/office/drawing/2014/main" id="{A930F2B9-7C5B-4E67-8E0F-11FC3C5329E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84" y="3379"/>
                <a:ext cx="391" cy="28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FF66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rgbClr val="FFFF00"/>
                  </a:buClr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just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800" b="0" i="1" u="none" strike="noStrike" kern="1200" cap="none" spc="0" normalizeH="0" baseline="0" noProof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U</a:t>
                </a:r>
                <a:r>
                  <a:rPr kumimoji="0" lang="en-US" altLang="zh-CN" sz="2800" b="0" i="0" u="none" strike="noStrike" kern="1200" cap="none" spc="0" normalizeH="0" baseline="-25000" noProof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ce</a:t>
                </a:r>
                <a:endParaRPr kumimoji="0" lang="en-US" altLang="zh-CN" sz="2800" b="0" i="0" u="none" strike="noStrike" kern="1200" cap="none" spc="0" normalizeH="0" baseline="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44084" name="Oval 53">
                <a:extLst>
                  <a:ext uri="{FF2B5EF4-FFF2-40B4-BE49-F238E27FC236}">
                    <a16:creationId xmlns:a16="http://schemas.microsoft.com/office/drawing/2014/main" id="{704196AC-81E2-4560-AF9D-D5A4DD915F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5" y="3379"/>
                <a:ext cx="28" cy="29"/>
              </a:xfrm>
              <a:prstGeom prst="ellipse">
                <a:avLst/>
              </a:prstGeom>
              <a:solidFill>
                <a:srgbClr val="FFFF00"/>
              </a:solidFill>
              <a:ln w="9525">
                <a:solidFill>
                  <a:srgbClr val="FFFF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rgbClr val="FFFF00"/>
                  </a:buClr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</p:grpSp>
        <p:grpSp>
          <p:nvGrpSpPr>
            <p:cNvPr id="44076" name="Group 54">
              <a:extLst>
                <a:ext uri="{FF2B5EF4-FFF2-40B4-BE49-F238E27FC236}">
                  <a16:creationId xmlns:a16="http://schemas.microsoft.com/office/drawing/2014/main" id="{AE04E62C-FE26-473E-AAB4-E4D5E017480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424" y="3205"/>
              <a:ext cx="336" cy="285"/>
              <a:chOff x="584" y="3379"/>
              <a:chExt cx="391" cy="285"/>
            </a:xfrm>
          </p:grpSpPr>
          <p:sp>
            <p:nvSpPr>
              <p:cNvPr id="44081" name="Text Box 55">
                <a:extLst>
                  <a:ext uri="{FF2B5EF4-FFF2-40B4-BE49-F238E27FC236}">
                    <a16:creationId xmlns:a16="http://schemas.microsoft.com/office/drawing/2014/main" id="{EDF34C52-0C7E-417A-BB6A-123CEEF799D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84" y="3379"/>
                <a:ext cx="391" cy="28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FF66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rgbClr val="FFFF00"/>
                  </a:buClr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just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800" b="0" i="1" u="none" strike="noStrike" kern="1200" cap="none" spc="0" normalizeH="0" baseline="0" noProof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U</a:t>
                </a:r>
                <a:r>
                  <a:rPr kumimoji="0" lang="en-US" altLang="zh-CN" sz="2800" b="0" i="0" u="none" strike="noStrike" kern="1200" cap="none" spc="0" normalizeH="0" baseline="-25000" noProof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o</a:t>
                </a:r>
                <a:endParaRPr kumimoji="0" lang="en-US" altLang="zh-CN" sz="2800" b="0" i="0" u="none" strike="noStrike" kern="1200" cap="none" spc="0" normalizeH="0" baseline="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44082" name="Oval 56">
                <a:extLst>
                  <a:ext uri="{FF2B5EF4-FFF2-40B4-BE49-F238E27FC236}">
                    <a16:creationId xmlns:a16="http://schemas.microsoft.com/office/drawing/2014/main" id="{B2BC8F03-9A2F-4A3E-92D5-337E9DA5C5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5" y="3379"/>
                <a:ext cx="28" cy="29"/>
              </a:xfrm>
              <a:prstGeom prst="ellipse">
                <a:avLst/>
              </a:prstGeom>
              <a:solidFill>
                <a:srgbClr val="FFFF00"/>
              </a:solidFill>
              <a:ln w="9525">
                <a:solidFill>
                  <a:srgbClr val="FFFF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rgbClr val="FFFF00"/>
                  </a:buClr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44077" name="Rectangle 103">
              <a:extLst>
                <a:ext uri="{FF2B5EF4-FFF2-40B4-BE49-F238E27FC236}">
                  <a16:creationId xmlns:a16="http://schemas.microsoft.com/office/drawing/2014/main" id="{F0B1D763-4A71-4BED-992F-7948F59275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17" y="3039"/>
              <a:ext cx="369" cy="142"/>
            </a:xfrm>
            <a:prstGeom prst="rect">
              <a:avLst/>
            </a:prstGeom>
            <a:gradFill rotWithShape="1">
              <a:gsLst>
                <a:gs pos="0">
                  <a:srgbClr val="762F00"/>
                </a:gs>
                <a:gs pos="50000">
                  <a:srgbClr val="FF6600"/>
                </a:gs>
                <a:gs pos="100000">
                  <a:srgbClr val="762F00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>
                  <a:solidFill>
                    <a:srgbClr val="FF66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53882" dir="27000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FFFF00"/>
                </a:buClr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4078" name="Rectangle 152">
              <a:extLst>
                <a:ext uri="{FF2B5EF4-FFF2-40B4-BE49-F238E27FC236}">
                  <a16:creationId xmlns:a16="http://schemas.microsoft.com/office/drawing/2014/main" id="{AE1D0CA8-9EFE-4085-9AAC-73CA2252CF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34" y="3181"/>
              <a:ext cx="141" cy="317"/>
            </a:xfrm>
            <a:prstGeom prst="rect">
              <a:avLst/>
            </a:prstGeom>
            <a:gradFill rotWithShape="1">
              <a:gsLst>
                <a:gs pos="0">
                  <a:srgbClr val="762F00"/>
                </a:gs>
                <a:gs pos="50000">
                  <a:srgbClr val="FF6600"/>
                </a:gs>
                <a:gs pos="100000">
                  <a:srgbClr val="762F0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>
                  <a:solidFill>
                    <a:srgbClr val="FF66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53882" dir="27000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FFFF00"/>
                </a:buClr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4079" name="Rectangle 153">
              <a:extLst>
                <a:ext uri="{FF2B5EF4-FFF2-40B4-BE49-F238E27FC236}">
                  <a16:creationId xmlns:a16="http://schemas.microsoft.com/office/drawing/2014/main" id="{27123EAC-13E6-4B6F-B085-F52AC131D3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18" y="3096"/>
              <a:ext cx="141" cy="317"/>
            </a:xfrm>
            <a:prstGeom prst="rect">
              <a:avLst/>
            </a:prstGeom>
            <a:gradFill rotWithShape="1">
              <a:gsLst>
                <a:gs pos="0">
                  <a:srgbClr val="762F00"/>
                </a:gs>
                <a:gs pos="50000">
                  <a:srgbClr val="FF6600"/>
                </a:gs>
                <a:gs pos="100000">
                  <a:srgbClr val="762F0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>
                  <a:solidFill>
                    <a:srgbClr val="FF66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53882" dir="27000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FFFF00"/>
                </a:buClr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4080" name="Rectangle 154">
              <a:extLst>
                <a:ext uri="{FF2B5EF4-FFF2-40B4-BE49-F238E27FC236}">
                  <a16:creationId xmlns:a16="http://schemas.microsoft.com/office/drawing/2014/main" id="{321BD6F3-87C4-4F00-89DF-272392A64A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6" y="3010"/>
              <a:ext cx="141" cy="317"/>
            </a:xfrm>
            <a:prstGeom prst="rect">
              <a:avLst/>
            </a:prstGeom>
            <a:gradFill rotWithShape="1">
              <a:gsLst>
                <a:gs pos="0">
                  <a:srgbClr val="762F00"/>
                </a:gs>
                <a:gs pos="50000">
                  <a:srgbClr val="FF6600"/>
                </a:gs>
                <a:gs pos="100000">
                  <a:srgbClr val="762F0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>
                  <a:solidFill>
                    <a:srgbClr val="FF66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53882" dir="27000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FFFF00"/>
                </a:buClr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44038" name="Line 125">
            <a:extLst>
              <a:ext uri="{FF2B5EF4-FFF2-40B4-BE49-F238E27FC236}">
                <a16:creationId xmlns:a16="http://schemas.microsoft.com/office/drawing/2014/main" id="{FD318B00-2631-4C75-92BC-84A602DA390D}"/>
              </a:ext>
            </a:extLst>
          </p:cNvPr>
          <p:cNvSpPr>
            <a:spLocks noChangeShapeType="1"/>
          </p:cNvSpPr>
          <p:nvPr/>
        </p:nvSpPr>
        <p:spPr bwMode="auto">
          <a:xfrm>
            <a:off x="3281363" y="4238625"/>
            <a:ext cx="484187" cy="4763"/>
          </a:xfrm>
          <a:prstGeom prst="line">
            <a:avLst/>
          </a:prstGeom>
          <a:noFill/>
          <a:ln w="38100">
            <a:solidFill>
              <a:srgbClr val="FF6600"/>
            </a:solidFill>
            <a:round/>
            <a:headEnd/>
            <a:tailEnd type="none" w="sm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C9D95481-E47D-4328-A7A3-A946B74A52D9}"/>
              </a:ext>
            </a:extLst>
          </p:cNvPr>
          <p:cNvCxnSpPr/>
          <p:nvPr/>
        </p:nvCxnSpPr>
        <p:spPr>
          <a:xfrm>
            <a:off x="3192463" y="4103688"/>
            <a:ext cx="0" cy="23495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接连接符 106">
            <a:extLst>
              <a:ext uri="{FF2B5EF4-FFF2-40B4-BE49-F238E27FC236}">
                <a16:creationId xmlns:a16="http://schemas.microsoft.com/office/drawing/2014/main" id="{778F48A5-398A-4F6F-8DCD-964C6C71BF05}"/>
              </a:ext>
            </a:extLst>
          </p:cNvPr>
          <p:cNvCxnSpPr/>
          <p:nvPr/>
        </p:nvCxnSpPr>
        <p:spPr>
          <a:xfrm>
            <a:off x="3267075" y="4103688"/>
            <a:ext cx="0" cy="23495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33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33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33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33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33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33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363" grpId="0" build="p" autoUpdateAnimBg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2A96CF35-C985-4708-A0E1-1675D0107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zh-CN" altLang="en-US" sz="3600" b="1">
                <a:solidFill>
                  <a:srgbClr val="FFFF00"/>
                </a:solidFill>
                <a:latin typeface="Times New Roman" panose="02020603050405020304" pitchFamily="18" charset="0"/>
              </a:rPr>
              <a:t>稳定工作点的放大电路</a:t>
            </a:r>
            <a:r>
              <a:rPr lang="zh-CN" altLang="en-US"/>
              <a:t> 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BC04598-F73F-442E-8AEF-ACF74D6795C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440968"/>
      </p:ext>
    </p:extLst>
  </p:cSld>
  <p:clrMapOvr>
    <a:masterClrMapping/>
  </p:clrMapOvr>
  <p:transition>
    <p:cover dir="r"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B946AD35-8F89-46D7-8EEA-4196CAE36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altLang="zh-CN" sz="3200" b="1">
                <a:solidFill>
                  <a:srgbClr val="FFFF00"/>
                </a:solidFill>
                <a:latin typeface="Times New Roman" panose="02020603050405020304" pitchFamily="18" charset="0"/>
              </a:rPr>
              <a:t>①</a:t>
            </a:r>
            <a:r>
              <a:rPr lang="en-US" altLang="zh-CN" sz="3200" b="1" i="1">
                <a:solidFill>
                  <a:srgbClr val="FFFF00"/>
                </a:solidFill>
                <a:latin typeface="Times New Roman" panose="02020603050405020304" pitchFamily="18" charset="0"/>
              </a:rPr>
              <a:t>β</a:t>
            </a:r>
            <a:r>
              <a:rPr lang="zh-CN" altLang="en-US" sz="3200" b="1">
                <a:solidFill>
                  <a:srgbClr val="FFFF00"/>
                </a:solidFill>
                <a:latin typeface="Times New Roman" panose="02020603050405020304" pitchFamily="18" charset="0"/>
              </a:rPr>
              <a:t>变化对</a:t>
            </a:r>
            <a:r>
              <a:rPr lang="en-US" altLang="zh-CN" sz="3200" b="1" i="1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zh-CN" altLang="en-US" sz="3200" b="1">
                <a:solidFill>
                  <a:srgbClr val="FFFF00"/>
                </a:solidFill>
                <a:latin typeface="Times New Roman" panose="02020603050405020304" pitchFamily="18" charset="0"/>
              </a:rPr>
              <a:t>点的影响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D60173B-C33E-489A-B423-39E04E5DD40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330776"/>
      </p:ext>
    </p:extLst>
  </p:cSld>
  <p:clrMapOvr>
    <a:masterClrMapping/>
  </p:clrMapOvr>
  <p:transition>
    <p:cover dir="r"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A12CCC74-B5D5-46E0-A54B-041AE073DF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22969DA-D4CD-4DC5-BC65-5CCC1D210E8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789411"/>
      </p:ext>
    </p:extLst>
  </p:cSld>
  <p:clrMapOvr>
    <a:masterClrMapping/>
  </p:clrMapOvr>
  <p:transition>
    <p:cover dir="r"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563A3253-CD60-42DF-83BC-B6B63100F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78C27D2-E378-47BC-9065-310FD45413D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08201"/>
      </p:ext>
    </p:extLst>
  </p:cSld>
  <p:clrMapOvr>
    <a:masterClrMapping/>
  </p:clrMapOvr>
  <p:transition>
    <p:cover dir="r"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B43F297C-690D-4DDE-A29A-4EABC7EBB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zh-CN" altLang="en-US" sz="3600" b="1">
                <a:solidFill>
                  <a:srgbClr val="FFFF00"/>
                </a:solidFill>
              </a:rPr>
              <a:t>采取措施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7CD9F18-45FC-49DB-BFFA-B167959E64E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793462"/>
      </p:ext>
    </p:extLst>
  </p:cSld>
  <p:clrMapOvr>
    <a:masterClrMapping/>
  </p:clrMapOvr>
  <p:transition>
    <p:cover dir="r"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1F899ADA-188B-4AF4-9DFC-46B0216185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altLang="zh-CN" sz="3600" b="1">
                <a:solidFill>
                  <a:srgbClr val="FFFF00"/>
                </a:solidFill>
                <a:latin typeface="Times New Roman" panose="02020603050405020304" pitchFamily="18" charset="0"/>
              </a:rPr>
              <a:t>⑵ </a:t>
            </a:r>
            <a:r>
              <a:rPr lang="zh-CN" altLang="en-US" sz="3600" b="1">
                <a:solidFill>
                  <a:srgbClr val="FFFF00"/>
                </a:solidFill>
                <a:latin typeface="Times New Roman" panose="02020603050405020304" pitchFamily="18" charset="0"/>
              </a:rPr>
              <a:t>分压式电流负反馈偏置电路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D85D5B1-D3CE-4098-BEDB-11DEE0409AD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390504"/>
      </p:ext>
    </p:extLst>
  </p:cSld>
  <p:clrMapOvr>
    <a:masterClrMapping/>
  </p:clrMapOvr>
  <p:transition>
    <p:cover dir="r"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810ACDEB-2423-488C-81DE-11B091F9BE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altLang="zh-CN" sz="3600" b="1">
                <a:solidFill>
                  <a:srgbClr val="FFFF00"/>
                </a:solidFill>
                <a:latin typeface="Times New Roman" panose="02020603050405020304" pitchFamily="18" charset="0"/>
              </a:rPr>
              <a:t>①  </a:t>
            </a:r>
            <a:r>
              <a:rPr lang="zh-CN" altLang="en-US" sz="3600" b="1">
                <a:solidFill>
                  <a:srgbClr val="FFFF00"/>
                </a:solidFill>
                <a:latin typeface="Times New Roman" panose="02020603050405020304" pitchFamily="18" charset="0"/>
              </a:rPr>
              <a:t>工作原理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B2E4969-DE89-4C77-91D0-E1877683F42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108657"/>
      </p:ext>
    </p:extLst>
  </p:cSld>
  <p:clrMapOvr>
    <a:masterClrMapping/>
  </p:clrMapOvr>
  <p:transition>
    <p:cover dir="r"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9D675515-1607-49BF-A77C-AC4B453A3C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altLang="zh-CN" sz="3600" b="1">
                <a:solidFill>
                  <a:srgbClr val="FFFF00"/>
                </a:solidFill>
                <a:latin typeface="Times New Roman" panose="02020603050405020304" pitchFamily="18" charset="0"/>
              </a:rPr>
              <a:t>①  </a:t>
            </a:r>
            <a:r>
              <a:rPr lang="zh-CN" altLang="en-US" sz="3600" b="1">
                <a:solidFill>
                  <a:srgbClr val="FFFF00"/>
                </a:solidFill>
                <a:latin typeface="Times New Roman" panose="02020603050405020304" pitchFamily="18" charset="0"/>
              </a:rPr>
              <a:t>工作原理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C813747-6628-4EAC-8A9B-5D6EC6E9B66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549894"/>
      </p:ext>
    </p:extLst>
  </p:cSld>
  <p:clrMapOvr>
    <a:masterClrMapping/>
  </p:clrMapOvr>
  <p:transition>
    <p:cover dir="r"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1A9F783A-BBA8-408C-9152-921862EA9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altLang="zh-CN" sz="3600" b="1">
                <a:solidFill>
                  <a:srgbClr val="FFFF00"/>
                </a:solidFill>
                <a:latin typeface="Times New Roman" panose="02020603050405020304" pitchFamily="18" charset="0"/>
              </a:rPr>
              <a:t>①  </a:t>
            </a:r>
            <a:r>
              <a:rPr lang="zh-CN" altLang="en-US" sz="3600" b="1">
                <a:solidFill>
                  <a:srgbClr val="FFFF00"/>
                </a:solidFill>
                <a:latin typeface="Times New Roman" panose="02020603050405020304" pitchFamily="18" charset="0"/>
              </a:rPr>
              <a:t>工作原理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AE8E787-A6AC-44C9-AED3-2C62DE46A88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955827"/>
      </p:ext>
    </p:extLst>
  </p:cSld>
  <p:clrMapOvr>
    <a:masterClrMapping/>
  </p:clrMapOvr>
  <p:transition>
    <p:cover dir="r"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8134E57E-1CA0-47EA-9CDA-D1EE7A41F3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altLang="zh-CN" sz="3600" b="1">
                <a:solidFill>
                  <a:srgbClr val="FFFF00"/>
                </a:solidFill>
                <a:latin typeface="Times New Roman" panose="02020603050405020304" pitchFamily="18" charset="0"/>
              </a:rPr>
              <a:t>①  </a:t>
            </a:r>
            <a:r>
              <a:rPr lang="zh-CN" altLang="en-US" sz="3600" b="1">
                <a:solidFill>
                  <a:srgbClr val="FFFF00"/>
                </a:solidFill>
                <a:latin typeface="Times New Roman" panose="02020603050405020304" pitchFamily="18" charset="0"/>
              </a:rPr>
              <a:t>工作原理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0669876-FED3-430A-B692-6FAB88A0F67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431458"/>
      </p:ext>
    </p:extLst>
  </p:cSld>
  <p:clrMapOvr>
    <a:masterClrMapping/>
  </p:clrMapOvr>
  <p:transition>
    <p:cover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058" name="Group 73">
            <a:extLst>
              <a:ext uri="{FF2B5EF4-FFF2-40B4-BE49-F238E27FC236}">
                <a16:creationId xmlns:a16="http://schemas.microsoft.com/office/drawing/2014/main" id="{51A32CF2-8195-41F3-8943-E957BA3A243E}"/>
              </a:ext>
            </a:extLst>
          </p:cNvPr>
          <p:cNvGrpSpPr>
            <a:grpSpLocks/>
          </p:cNvGrpSpPr>
          <p:nvPr/>
        </p:nvGrpSpPr>
        <p:grpSpPr bwMode="auto">
          <a:xfrm>
            <a:off x="211138" y="3940175"/>
            <a:ext cx="3062287" cy="2424113"/>
            <a:chOff x="-158" y="1026"/>
            <a:chExt cx="2740" cy="1964"/>
          </a:xfrm>
        </p:grpSpPr>
        <p:sp>
          <p:nvSpPr>
            <p:cNvPr id="45146" name="Line 4">
              <a:extLst>
                <a:ext uri="{FF2B5EF4-FFF2-40B4-BE49-F238E27FC236}">
                  <a16:creationId xmlns:a16="http://schemas.microsoft.com/office/drawing/2014/main" id="{C0618853-F80D-48AB-BB06-CC1605C5CB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46" y="1880"/>
              <a:ext cx="0" cy="339"/>
            </a:xfrm>
            <a:prstGeom prst="line">
              <a:avLst/>
            </a:prstGeom>
            <a:noFill/>
            <a:ln w="38100">
              <a:solidFill>
                <a:srgbClr val="FF66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5147" name="Line 5">
              <a:extLst>
                <a:ext uri="{FF2B5EF4-FFF2-40B4-BE49-F238E27FC236}">
                  <a16:creationId xmlns:a16="http://schemas.microsoft.com/office/drawing/2014/main" id="{12DB89B0-03BF-40D9-8B0C-7E6D2A46FCE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46" y="1828"/>
              <a:ext cx="253" cy="149"/>
            </a:xfrm>
            <a:prstGeom prst="line">
              <a:avLst/>
            </a:prstGeom>
            <a:noFill/>
            <a:ln w="38100">
              <a:solidFill>
                <a:srgbClr val="FF66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5148" name="Line 6">
              <a:extLst>
                <a:ext uri="{FF2B5EF4-FFF2-40B4-BE49-F238E27FC236}">
                  <a16:creationId xmlns:a16="http://schemas.microsoft.com/office/drawing/2014/main" id="{BCABDEBE-3A97-43B8-AF8C-F3110DDA837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61" y="2138"/>
              <a:ext cx="253" cy="149"/>
            </a:xfrm>
            <a:prstGeom prst="line">
              <a:avLst/>
            </a:prstGeom>
            <a:noFill/>
            <a:ln w="38100">
              <a:solidFill>
                <a:srgbClr val="FF6600"/>
              </a:solidFill>
              <a:round/>
              <a:headEnd/>
              <a:tailEnd type="stealth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5149" name="Line 7">
              <a:extLst>
                <a:ext uri="{FF2B5EF4-FFF2-40B4-BE49-F238E27FC236}">
                  <a16:creationId xmlns:a16="http://schemas.microsoft.com/office/drawing/2014/main" id="{1BD06442-5255-48E8-9B7A-1EE8CBA6DFA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82" y="1413"/>
              <a:ext cx="0" cy="419"/>
            </a:xfrm>
            <a:prstGeom prst="line">
              <a:avLst/>
            </a:prstGeom>
            <a:noFill/>
            <a:ln w="38100">
              <a:solidFill>
                <a:srgbClr val="FF66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5150" name="Line 8">
              <a:extLst>
                <a:ext uri="{FF2B5EF4-FFF2-40B4-BE49-F238E27FC236}">
                  <a16:creationId xmlns:a16="http://schemas.microsoft.com/office/drawing/2014/main" id="{30067530-B973-4D23-8BB6-371CDFE4EA6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99" y="1413"/>
              <a:ext cx="727" cy="0"/>
            </a:xfrm>
            <a:prstGeom prst="line">
              <a:avLst/>
            </a:prstGeom>
            <a:noFill/>
            <a:ln w="38100">
              <a:solidFill>
                <a:srgbClr val="FF66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5151" name="Oval 9">
              <a:extLst>
                <a:ext uri="{FF2B5EF4-FFF2-40B4-BE49-F238E27FC236}">
                  <a16:creationId xmlns:a16="http://schemas.microsoft.com/office/drawing/2014/main" id="{B94592AD-E3C3-4C81-9404-09CED7A2AC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0" y="1371"/>
              <a:ext cx="94" cy="78"/>
            </a:xfrm>
            <a:prstGeom prst="ellipse">
              <a:avLst/>
            </a:prstGeom>
            <a:solidFill>
              <a:srgbClr val="FFFF00"/>
            </a:solidFill>
            <a:ln w="38100">
              <a:solidFill>
                <a:srgbClr val="FF66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FFFF00"/>
                </a:buClr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5152" name="Line 10">
              <a:extLst>
                <a:ext uri="{FF2B5EF4-FFF2-40B4-BE49-F238E27FC236}">
                  <a16:creationId xmlns:a16="http://schemas.microsoft.com/office/drawing/2014/main" id="{73AF8E67-D734-42B4-9AB3-11D5F28FC7E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14" y="2283"/>
              <a:ext cx="0" cy="387"/>
            </a:xfrm>
            <a:prstGeom prst="line">
              <a:avLst/>
            </a:prstGeom>
            <a:noFill/>
            <a:ln w="38100">
              <a:solidFill>
                <a:srgbClr val="FF6600"/>
              </a:solidFill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5153" name="Line 11">
              <a:extLst>
                <a:ext uri="{FF2B5EF4-FFF2-40B4-BE49-F238E27FC236}">
                  <a16:creationId xmlns:a16="http://schemas.microsoft.com/office/drawing/2014/main" id="{79BCE555-085F-417A-A14A-61E75C2AEDF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7" y="2670"/>
              <a:ext cx="1873" cy="0"/>
            </a:xfrm>
            <a:prstGeom prst="line">
              <a:avLst/>
            </a:prstGeom>
            <a:noFill/>
            <a:ln w="38100">
              <a:solidFill>
                <a:srgbClr val="FF66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5154" name="Line 12">
              <a:extLst>
                <a:ext uri="{FF2B5EF4-FFF2-40B4-BE49-F238E27FC236}">
                  <a16:creationId xmlns:a16="http://schemas.microsoft.com/office/drawing/2014/main" id="{4949A0C3-0177-4BC0-A3BB-BF56F2B836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34" y="2041"/>
              <a:ext cx="796" cy="0"/>
            </a:xfrm>
            <a:prstGeom prst="line">
              <a:avLst/>
            </a:prstGeom>
            <a:noFill/>
            <a:ln w="38100">
              <a:solidFill>
                <a:srgbClr val="FF66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5155" name="Oval 13">
              <a:extLst>
                <a:ext uri="{FF2B5EF4-FFF2-40B4-BE49-F238E27FC236}">
                  <a16:creationId xmlns:a16="http://schemas.microsoft.com/office/drawing/2014/main" id="{507BAC15-F842-4CBE-88E3-A0FDD376E0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0" y="2614"/>
              <a:ext cx="81" cy="84"/>
            </a:xfrm>
            <a:prstGeom prst="ellipse">
              <a:avLst/>
            </a:prstGeom>
            <a:solidFill>
              <a:srgbClr val="FFFF00"/>
            </a:solidFill>
            <a:ln w="38100">
              <a:solidFill>
                <a:srgbClr val="FF66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FFFF00"/>
                </a:buClr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5156" name="Oval 14">
              <a:extLst>
                <a:ext uri="{FF2B5EF4-FFF2-40B4-BE49-F238E27FC236}">
                  <a16:creationId xmlns:a16="http://schemas.microsoft.com/office/drawing/2014/main" id="{79982020-41AD-49A7-86FE-C3D9E8F56B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1" y="2614"/>
              <a:ext cx="94" cy="97"/>
            </a:xfrm>
            <a:prstGeom prst="ellipse">
              <a:avLst/>
            </a:prstGeom>
            <a:solidFill>
              <a:srgbClr val="FFFF00"/>
            </a:solidFill>
            <a:ln w="38100">
              <a:solidFill>
                <a:srgbClr val="FF66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FFFF00"/>
                </a:buClr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5157" name="Oval 15">
              <a:extLst>
                <a:ext uri="{FF2B5EF4-FFF2-40B4-BE49-F238E27FC236}">
                  <a16:creationId xmlns:a16="http://schemas.microsoft.com/office/drawing/2014/main" id="{67612CDA-FB7B-495A-8429-D88411EAFF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1" y="1995"/>
              <a:ext cx="94" cy="85"/>
            </a:xfrm>
            <a:prstGeom prst="ellipse">
              <a:avLst/>
            </a:prstGeom>
            <a:solidFill>
              <a:srgbClr val="FFFF00"/>
            </a:solidFill>
            <a:ln w="38100">
              <a:solidFill>
                <a:srgbClr val="FF66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FFFF00"/>
                </a:buClr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5158" name="Line 16">
              <a:extLst>
                <a:ext uri="{FF2B5EF4-FFF2-40B4-BE49-F238E27FC236}">
                  <a16:creationId xmlns:a16="http://schemas.microsoft.com/office/drawing/2014/main" id="{E5FF2888-0F0B-45C6-B967-41EAA2655F9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475" y="1332"/>
              <a:ext cx="348" cy="0"/>
            </a:xfrm>
            <a:prstGeom prst="line">
              <a:avLst/>
            </a:prstGeom>
            <a:noFill/>
            <a:ln w="38100">
              <a:solidFill>
                <a:srgbClr val="FF6600"/>
              </a:solidFill>
              <a:round/>
              <a:headEnd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5159" name="Line 17">
              <a:extLst>
                <a:ext uri="{FF2B5EF4-FFF2-40B4-BE49-F238E27FC236}">
                  <a16:creationId xmlns:a16="http://schemas.microsoft.com/office/drawing/2014/main" id="{5ACD4AB2-F2CB-4DF0-96BA-37DC0DEFAC7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98" y="1977"/>
              <a:ext cx="300" cy="0"/>
            </a:xfrm>
            <a:prstGeom prst="line">
              <a:avLst/>
            </a:prstGeom>
            <a:noFill/>
            <a:ln w="38100">
              <a:solidFill>
                <a:srgbClr val="FF6600"/>
              </a:solidFill>
              <a:round/>
              <a:headEnd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5160" name="Rectangle 18">
              <a:extLst>
                <a:ext uri="{FF2B5EF4-FFF2-40B4-BE49-F238E27FC236}">
                  <a16:creationId xmlns:a16="http://schemas.microsoft.com/office/drawing/2014/main" id="{F17433E6-5BEB-4621-AEAC-882E874EFF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0" y="1026"/>
              <a:ext cx="1321" cy="1964"/>
            </a:xfrm>
            <a:prstGeom prst="rect">
              <a:avLst/>
            </a:prstGeom>
            <a:noFill/>
            <a:ln w="38100">
              <a:solidFill>
                <a:srgbClr val="66FF33"/>
              </a:solidFill>
              <a:prstDash val="lgDash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FFFF00"/>
                </a:buClr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45161" name="Group 19">
              <a:extLst>
                <a:ext uri="{FF2B5EF4-FFF2-40B4-BE49-F238E27FC236}">
                  <a16:creationId xmlns:a16="http://schemas.microsoft.com/office/drawing/2014/main" id="{DE6316D1-33E6-4A22-8B1B-C600F91B664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14" y="1993"/>
              <a:ext cx="518" cy="339"/>
              <a:chOff x="2254" y="1965"/>
              <a:chExt cx="530" cy="477"/>
            </a:xfrm>
          </p:grpSpPr>
          <p:sp>
            <p:nvSpPr>
              <p:cNvPr id="45178" name="Text Box 20">
                <a:extLst>
                  <a:ext uri="{FF2B5EF4-FFF2-40B4-BE49-F238E27FC236}">
                    <a16:creationId xmlns:a16="http://schemas.microsoft.com/office/drawing/2014/main" id="{C39C0B84-0EB7-4DB7-8990-9C407D52DA5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254" y="1968"/>
                <a:ext cx="530" cy="47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00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FF66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rgbClr val="FFFF00"/>
                  </a:buClr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just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800" b="0" i="1" u="none" strike="noStrike" kern="1200" cap="none" spc="0" normalizeH="0" baseline="0" noProof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U</a:t>
                </a:r>
                <a:r>
                  <a:rPr kumimoji="0" lang="en-US" altLang="zh-CN" sz="2800" b="0" i="0" u="none" strike="noStrike" kern="1200" cap="none" spc="0" normalizeH="0" baseline="-25000" noProof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ce</a:t>
                </a:r>
                <a:endParaRPr kumimoji="0" lang="en-US" altLang="zh-CN" sz="2800" b="0" i="0" u="none" strike="noStrike" kern="1200" cap="none" spc="0" normalizeH="0" baseline="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45179" name="Oval 21">
                <a:extLst>
                  <a:ext uri="{FF2B5EF4-FFF2-40B4-BE49-F238E27FC236}">
                    <a16:creationId xmlns:a16="http://schemas.microsoft.com/office/drawing/2014/main" id="{0B450749-E641-45FC-833C-C8A39E06CC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00" y="1965"/>
                <a:ext cx="33" cy="45"/>
              </a:xfrm>
              <a:prstGeom prst="ellipse">
                <a:avLst/>
              </a:prstGeom>
              <a:solidFill>
                <a:srgbClr val="FFFF00"/>
              </a:solidFill>
              <a:ln w="9525">
                <a:solidFill>
                  <a:srgbClr val="FF66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rgbClr val="FFFF00"/>
                  </a:buClr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</p:grpSp>
        <p:grpSp>
          <p:nvGrpSpPr>
            <p:cNvPr id="45162" name="Group 22">
              <a:extLst>
                <a:ext uri="{FF2B5EF4-FFF2-40B4-BE49-F238E27FC236}">
                  <a16:creationId xmlns:a16="http://schemas.microsoft.com/office/drawing/2014/main" id="{B57DC38D-A0EB-4BE7-8993-B09B20FC265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-158" y="2214"/>
              <a:ext cx="721" cy="284"/>
              <a:chOff x="31" y="2275"/>
              <a:chExt cx="737" cy="399"/>
            </a:xfrm>
          </p:grpSpPr>
          <p:sp>
            <p:nvSpPr>
              <p:cNvPr id="45176" name="Text Box 23">
                <a:extLst>
                  <a:ext uri="{FF2B5EF4-FFF2-40B4-BE49-F238E27FC236}">
                    <a16:creationId xmlns:a16="http://schemas.microsoft.com/office/drawing/2014/main" id="{DE7B63F1-6FAF-4C81-9DDF-CBFF9E08B07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" y="2275"/>
                <a:ext cx="737" cy="39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00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FF66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rgbClr val="FFFF00"/>
                  </a:buClr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just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800" b="0" i="1" u="none" strike="noStrike" kern="1200" cap="none" spc="0" normalizeH="0" baseline="0" noProof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U</a:t>
                </a:r>
                <a:r>
                  <a:rPr kumimoji="0" lang="en-US" altLang="zh-CN" sz="2800" b="0" i="0" u="none" strike="noStrike" kern="1200" cap="none" spc="0" normalizeH="0" baseline="-25000" noProof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be</a:t>
                </a:r>
                <a:endParaRPr kumimoji="0" lang="en-US" altLang="zh-CN" sz="2800" b="0" i="0" u="none" strike="noStrike" kern="1200" cap="none" spc="0" normalizeH="0" baseline="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45177" name="Oval 24">
                <a:extLst>
                  <a:ext uri="{FF2B5EF4-FFF2-40B4-BE49-F238E27FC236}">
                    <a16:creationId xmlns:a16="http://schemas.microsoft.com/office/drawing/2014/main" id="{C18E38B2-65EE-4B02-8FD8-1047AFE6D3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8" y="2305"/>
                <a:ext cx="32" cy="46"/>
              </a:xfrm>
              <a:prstGeom prst="ellipse">
                <a:avLst/>
              </a:prstGeom>
              <a:solidFill>
                <a:srgbClr val="FFFF00"/>
              </a:solidFill>
              <a:ln w="9525">
                <a:solidFill>
                  <a:srgbClr val="FF66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rgbClr val="FFFF00"/>
                  </a:buClr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45163" name="Text Box 25">
              <a:extLst>
                <a:ext uri="{FF2B5EF4-FFF2-40B4-BE49-F238E27FC236}">
                  <a16:creationId xmlns:a16="http://schemas.microsoft.com/office/drawing/2014/main" id="{EA5D3FA6-8E2D-491B-9130-150E9D89C1E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88" y="2677"/>
              <a:ext cx="442" cy="30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00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66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FFFF00"/>
                </a:buClr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0" i="1" u="none" strike="noStrike" kern="1200" cap="none" spc="0" normalizeH="0" baseline="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e</a:t>
              </a:r>
            </a:p>
          </p:txBody>
        </p:sp>
        <p:grpSp>
          <p:nvGrpSpPr>
            <p:cNvPr id="45164" name="Group 26">
              <a:extLst>
                <a:ext uri="{FF2B5EF4-FFF2-40B4-BE49-F238E27FC236}">
                  <a16:creationId xmlns:a16="http://schemas.microsoft.com/office/drawing/2014/main" id="{49F3E7C1-8D90-4848-8851-D8C5EEF08CB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519" y="1026"/>
              <a:ext cx="535" cy="404"/>
              <a:chOff x="1756" y="672"/>
              <a:chExt cx="548" cy="568"/>
            </a:xfrm>
          </p:grpSpPr>
          <p:sp>
            <p:nvSpPr>
              <p:cNvPr id="45174" name="Text Box 27">
                <a:extLst>
                  <a:ext uri="{FF2B5EF4-FFF2-40B4-BE49-F238E27FC236}">
                    <a16:creationId xmlns:a16="http://schemas.microsoft.com/office/drawing/2014/main" id="{5AD585B9-9242-4438-B10F-1C5F21DB58B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56" y="672"/>
                <a:ext cx="548" cy="56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00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FF66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rgbClr val="FFFF00"/>
                  </a:buClr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just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800" b="0" i="1" u="none" strike="noStrike" kern="1200" cap="none" spc="0" normalizeH="0" baseline="0" noProof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I</a:t>
                </a:r>
                <a:r>
                  <a:rPr kumimoji="0" lang="en-US" altLang="zh-CN" sz="2800" b="0" i="0" u="none" strike="noStrike" kern="1200" cap="none" spc="0" normalizeH="0" baseline="-25000" noProof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c</a:t>
                </a:r>
                <a:endParaRPr kumimoji="0" lang="en-US" altLang="zh-CN" sz="2800" b="0" i="0" u="none" strike="noStrike" kern="1200" cap="none" spc="0" normalizeH="0" baseline="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45175" name="Oval 28">
                <a:extLst>
                  <a:ext uri="{FF2B5EF4-FFF2-40B4-BE49-F238E27FC236}">
                    <a16:creationId xmlns:a16="http://schemas.microsoft.com/office/drawing/2014/main" id="{20C0D9B8-03CB-4534-B062-5D5BE8CF0A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50" y="674"/>
                <a:ext cx="32" cy="46"/>
              </a:xfrm>
              <a:prstGeom prst="ellipse">
                <a:avLst/>
              </a:prstGeom>
              <a:solidFill>
                <a:srgbClr val="FFFF00"/>
              </a:solidFill>
              <a:ln w="9525">
                <a:solidFill>
                  <a:srgbClr val="FF66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rgbClr val="FFFF00"/>
                  </a:buClr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</p:grpSp>
        <p:grpSp>
          <p:nvGrpSpPr>
            <p:cNvPr id="45165" name="Group 29">
              <a:extLst>
                <a:ext uri="{FF2B5EF4-FFF2-40B4-BE49-F238E27FC236}">
                  <a16:creationId xmlns:a16="http://schemas.microsoft.com/office/drawing/2014/main" id="{622007F4-6ADD-415A-AC70-DADD03A3403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82" y="1650"/>
              <a:ext cx="442" cy="371"/>
              <a:chOff x="987" y="1584"/>
              <a:chExt cx="453" cy="522"/>
            </a:xfrm>
          </p:grpSpPr>
          <p:sp>
            <p:nvSpPr>
              <p:cNvPr id="45172" name="Text Box 30">
                <a:extLst>
                  <a:ext uri="{FF2B5EF4-FFF2-40B4-BE49-F238E27FC236}">
                    <a16:creationId xmlns:a16="http://schemas.microsoft.com/office/drawing/2014/main" id="{0AF9BA22-52D2-4BF3-9308-4D72BD0B761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87" y="1584"/>
                <a:ext cx="453" cy="52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00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FF66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rgbClr val="FFFF00"/>
                  </a:buClr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just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800" b="0" i="1" u="none" strike="noStrike" kern="1200" cap="none" spc="0" normalizeH="0" baseline="0" noProof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I</a:t>
                </a:r>
                <a:r>
                  <a:rPr kumimoji="0" lang="en-US" altLang="zh-CN" sz="2800" b="0" i="0" u="none" strike="noStrike" kern="1200" cap="none" spc="0" normalizeH="0" baseline="-25000" noProof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b</a:t>
                </a:r>
                <a:endParaRPr kumimoji="0" lang="en-US" altLang="zh-CN" sz="2800" b="0" i="0" u="none" strike="noStrike" kern="1200" cap="none" spc="0" normalizeH="0" baseline="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45173" name="Oval 31">
                <a:extLst>
                  <a:ext uri="{FF2B5EF4-FFF2-40B4-BE49-F238E27FC236}">
                    <a16:creationId xmlns:a16="http://schemas.microsoft.com/office/drawing/2014/main" id="{37D9BBE7-C003-45AA-89EB-2FEA30E2D3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91" y="1602"/>
                <a:ext cx="32" cy="45"/>
              </a:xfrm>
              <a:prstGeom prst="ellipse">
                <a:avLst/>
              </a:prstGeom>
              <a:solidFill>
                <a:srgbClr val="FFFF00"/>
              </a:solidFill>
              <a:ln w="9525">
                <a:solidFill>
                  <a:srgbClr val="FF66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rgbClr val="FFFF00"/>
                  </a:buClr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45166" name="Text Box 32">
              <a:extLst>
                <a:ext uri="{FF2B5EF4-FFF2-40B4-BE49-F238E27FC236}">
                  <a16:creationId xmlns:a16="http://schemas.microsoft.com/office/drawing/2014/main" id="{FA1399C3-723C-41D0-98E5-A9A163B6ACE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71" y="1083"/>
              <a:ext cx="411" cy="4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00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66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FFFF00"/>
                </a:buClr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0" i="1" u="none" strike="noStrike" kern="1200" cap="none" spc="0" normalizeH="0" baseline="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c</a:t>
              </a:r>
            </a:p>
          </p:txBody>
        </p:sp>
        <p:sp>
          <p:nvSpPr>
            <p:cNvPr id="45167" name="Text Box 33">
              <a:extLst>
                <a:ext uri="{FF2B5EF4-FFF2-40B4-BE49-F238E27FC236}">
                  <a16:creationId xmlns:a16="http://schemas.microsoft.com/office/drawing/2014/main" id="{E47E26E6-137E-4D28-8E38-FD70CF7D42A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5" y="1650"/>
              <a:ext cx="443" cy="2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00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66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FFFF00"/>
                </a:buClr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0" i="1" u="none" strike="noStrike" kern="1200" cap="none" spc="0" normalizeH="0" baseline="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b</a:t>
              </a:r>
            </a:p>
          </p:txBody>
        </p:sp>
        <p:sp>
          <p:nvSpPr>
            <p:cNvPr id="45168" name="Text Box 34">
              <a:extLst>
                <a:ext uri="{FF2B5EF4-FFF2-40B4-BE49-F238E27FC236}">
                  <a16:creationId xmlns:a16="http://schemas.microsoft.com/office/drawing/2014/main" id="{CA73970C-94C3-4ED6-BF5C-2BEBCB72795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23" y="1449"/>
              <a:ext cx="395" cy="2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00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66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FFFF00"/>
                </a:buClr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0" i="0" u="none" strike="noStrike" kern="1200" cap="none" spc="0" normalizeH="0" baseline="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+</a:t>
              </a:r>
            </a:p>
          </p:txBody>
        </p:sp>
        <p:sp>
          <p:nvSpPr>
            <p:cNvPr id="45169" name="Text Box 35">
              <a:extLst>
                <a:ext uri="{FF2B5EF4-FFF2-40B4-BE49-F238E27FC236}">
                  <a16:creationId xmlns:a16="http://schemas.microsoft.com/office/drawing/2014/main" id="{8ED0328C-8BC0-4463-A989-8D29404BFEC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47" y="2195"/>
              <a:ext cx="428" cy="4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00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66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FFFF00"/>
                </a:buClr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0" i="0" u="none" strike="noStrike" kern="1200" cap="none" spc="0" normalizeH="0" baseline="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_</a:t>
              </a:r>
            </a:p>
          </p:txBody>
        </p:sp>
        <p:sp>
          <p:nvSpPr>
            <p:cNvPr id="45170" name="Text Box 36">
              <a:extLst>
                <a:ext uri="{FF2B5EF4-FFF2-40B4-BE49-F238E27FC236}">
                  <a16:creationId xmlns:a16="http://schemas.microsoft.com/office/drawing/2014/main" id="{37AD8505-1745-462A-8915-3CB45CA3009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" y="2473"/>
              <a:ext cx="756" cy="3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00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66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FFFF00"/>
                </a:buClr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zh-CN" sz="2800" b="0" i="0" u="none" strike="noStrike" kern="1200" cap="none" spc="0" normalizeH="0" baseline="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_</a:t>
              </a:r>
              <a:endParaRPr kumimoji="0" lang="en-US" altLang="zh-CN" sz="2800" b="0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5171" name="Text Box 37">
              <a:extLst>
                <a:ext uri="{FF2B5EF4-FFF2-40B4-BE49-F238E27FC236}">
                  <a16:creationId xmlns:a16="http://schemas.microsoft.com/office/drawing/2014/main" id="{4D6B2312-B6E7-4F90-B1B9-DF9B6B8B3FC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0" y="1927"/>
              <a:ext cx="486" cy="34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00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66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FFFF00"/>
                </a:buClr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0" i="0" u="none" strike="noStrike" kern="1200" cap="none" spc="0" normalizeH="0" baseline="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+</a:t>
              </a:r>
            </a:p>
          </p:txBody>
        </p:sp>
      </p:grpSp>
      <p:sp>
        <p:nvSpPr>
          <p:cNvPr id="144454" name="AutoShape 70">
            <a:extLst>
              <a:ext uri="{FF2B5EF4-FFF2-40B4-BE49-F238E27FC236}">
                <a16:creationId xmlns:a16="http://schemas.microsoft.com/office/drawing/2014/main" id="{F2DA7E9B-BE48-434E-BFD5-C0C3367CD7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41713" y="5029200"/>
            <a:ext cx="530225" cy="401638"/>
          </a:xfrm>
          <a:prstGeom prst="rightArrow">
            <a:avLst>
              <a:gd name="adj1" fmla="val 50000"/>
              <a:gd name="adj2" fmla="val 65171"/>
            </a:avLst>
          </a:prstGeom>
          <a:solidFill>
            <a:srgbClr val="FFFFFF"/>
          </a:solidFill>
          <a:ln w="38100">
            <a:solidFill>
              <a:srgbClr val="66FFFF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rgbClr val="FFFF00"/>
              </a:buClr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5060" name="Rectangle 76">
            <a:extLst>
              <a:ext uri="{FF2B5EF4-FFF2-40B4-BE49-F238E27FC236}">
                <a16:creationId xmlns:a16="http://schemas.microsoft.com/office/drawing/2014/main" id="{A99B6B19-A218-4449-82D2-B40B79974A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825" y="117475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rgbClr val="FFFF00"/>
              </a:buClr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⒉ </a:t>
            </a:r>
            <a:r>
              <a:rPr kumimoji="0" lang="zh-CN" altLang="en-US" sz="3600" b="1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晶体管的</a:t>
            </a:r>
            <a:r>
              <a:rPr kumimoji="0" lang="en-US" altLang="zh-CN" sz="3600" b="1" i="1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h</a:t>
            </a:r>
            <a:r>
              <a:rPr kumimoji="0" lang="zh-CN" altLang="en-US" sz="3600" b="1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参数微变等效电路</a:t>
            </a:r>
            <a:r>
              <a:rPr kumimoji="0" lang="zh-CN" altLang="en-US" sz="3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 </a:t>
            </a:r>
          </a:p>
        </p:txBody>
      </p:sp>
      <p:grpSp>
        <p:nvGrpSpPr>
          <p:cNvPr id="45061" name="Group 50">
            <a:extLst>
              <a:ext uri="{FF2B5EF4-FFF2-40B4-BE49-F238E27FC236}">
                <a16:creationId xmlns:a16="http://schemas.microsoft.com/office/drawing/2014/main" id="{E8943960-D0D5-4FA7-8FC8-F46741985E16}"/>
              </a:ext>
            </a:extLst>
          </p:cNvPr>
          <p:cNvGrpSpPr>
            <a:grpSpLocks/>
          </p:cNvGrpSpPr>
          <p:nvPr/>
        </p:nvGrpSpPr>
        <p:grpSpPr bwMode="auto">
          <a:xfrm>
            <a:off x="4329113" y="3582988"/>
            <a:ext cx="4814887" cy="2889250"/>
            <a:chOff x="1491" y="2500"/>
            <a:chExt cx="3033" cy="1820"/>
          </a:xfrm>
        </p:grpSpPr>
        <p:sp>
          <p:nvSpPr>
            <p:cNvPr id="45106" name="Text Box 7">
              <a:extLst>
                <a:ext uri="{FF2B5EF4-FFF2-40B4-BE49-F238E27FC236}">
                  <a16:creationId xmlns:a16="http://schemas.microsoft.com/office/drawing/2014/main" id="{9F7EDB72-735D-4B5E-9FB4-7E9D6450B6E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85" y="2755"/>
              <a:ext cx="241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66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FFFF00"/>
                </a:buClr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0" i="0" u="none" strike="noStrike" kern="1200" cap="none" spc="0" normalizeH="0" baseline="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c</a:t>
              </a:r>
            </a:p>
          </p:txBody>
        </p:sp>
        <p:sp>
          <p:nvSpPr>
            <p:cNvPr id="45107" name="Text Box 8">
              <a:extLst>
                <a:ext uri="{FF2B5EF4-FFF2-40B4-BE49-F238E27FC236}">
                  <a16:creationId xmlns:a16="http://schemas.microsoft.com/office/drawing/2014/main" id="{315214D1-3D8E-430A-B6C7-33C8B86A435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42" y="4084"/>
              <a:ext cx="2262" cy="2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66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FFFF00"/>
                </a:buClr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简化的等效电路</a:t>
              </a:r>
            </a:p>
          </p:txBody>
        </p:sp>
        <p:sp>
          <p:nvSpPr>
            <p:cNvPr id="45108" name="Line 9">
              <a:extLst>
                <a:ext uri="{FF2B5EF4-FFF2-40B4-BE49-F238E27FC236}">
                  <a16:creationId xmlns:a16="http://schemas.microsoft.com/office/drawing/2014/main" id="{D832D274-448F-49EE-9A68-D57CE4914BD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67" y="4031"/>
              <a:ext cx="2261" cy="5"/>
            </a:xfrm>
            <a:prstGeom prst="line">
              <a:avLst/>
            </a:prstGeom>
            <a:noFill/>
            <a:ln w="38100">
              <a:solidFill>
                <a:srgbClr val="FF66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5109" name="Line 10">
              <a:extLst>
                <a:ext uri="{FF2B5EF4-FFF2-40B4-BE49-F238E27FC236}">
                  <a16:creationId xmlns:a16="http://schemas.microsoft.com/office/drawing/2014/main" id="{3D97A207-EB51-433A-A0B9-A7D940C150A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53" y="2903"/>
              <a:ext cx="674" cy="0"/>
            </a:xfrm>
            <a:prstGeom prst="line">
              <a:avLst/>
            </a:prstGeom>
            <a:noFill/>
            <a:ln w="38100">
              <a:solidFill>
                <a:srgbClr val="FF66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5110" name="Line 11">
              <a:extLst>
                <a:ext uri="{FF2B5EF4-FFF2-40B4-BE49-F238E27FC236}">
                  <a16:creationId xmlns:a16="http://schemas.microsoft.com/office/drawing/2014/main" id="{992AA351-D192-4655-B818-C1F3811D91A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29" y="2904"/>
              <a:ext cx="0" cy="1118"/>
            </a:xfrm>
            <a:prstGeom prst="line">
              <a:avLst/>
            </a:prstGeom>
            <a:noFill/>
            <a:ln w="38100">
              <a:solidFill>
                <a:srgbClr val="FF6600"/>
              </a:solidFill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5111" name="Line 12">
              <a:extLst>
                <a:ext uri="{FF2B5EF4-FFF2-40B4-BE49-F238E27FC236}">
                  <a16:creationId xmlns:a16="http://schemas.microsoft.com/office/drawing/2014/main" id="{08D690F4-0118-42F6-BCE0-6376209148B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12" y="2916"/>
              <a:ext cx="0" cy="1120"/>
            </a:xfrm>
            <a:prstGeom prst="line">
              <a:avLst/>
            </a:prstGeom>
            <a:noFill/>
            <a:ln w="38100">
              <a:solidFill>
                <a:srgbClr val="FF6600"/>
              </a:solidFill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5112" name="AutoShape 14">
              <a:extLst>
                <a:ext uri="{FF2B5EF4-FFF2-40B4-BE49-F238E27FC236}">
                  <a16:creationId xmlns:a16="http://schemas.microsoft.com/office/drawing/2014/main" id="{84AAB516-2433-431E-8D5D-0AC90082D6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17" y="3301"/>
              <a:ext cx="181" cy="300"/>
            </a:xfrm>
            <a:prstGeom prst="diamond">
              <a:avLst/>
            </a:prstGeom>
            <a:solidFill>
              <a:srgbClr val="FFFFFF"/>
            </a:solidFill>
            <a:ln w="38100">
              <a:solidFill>
                <a:srgbClr val="FF66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FFFF00"/>
                </a:buClr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5113" name="Line 15">
              <a:extLst>
                <a:ext uri="{FF2B5EF4-FFF2-40B4-BE49-F238E27FC236}">
                  <a16:creationId xmlns:a16="http://schemas.microsoft.com/office/drawing/2014/main" id="{C9C824DB-5EC0-4674-AC57-75AD6F6BE2A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17" y="3450"/>
              <a:ext cx="182" cy="1"/>
            </a:xfrm>
            <a:prstGeom prst="line">
              <a:avLst/>
            </a:prstGeom>
            <a:noFill/>
            <a:ln w="38100">
              <a:solidFill>
                <a:srgbClr val="FF66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5114" name="Line 16">
              <a:extLst>
                <a:ext uri="{FF2B5EF4-FFF2-40B4-BE49-F238E27FC236}">
                  <a16:creationId xmlns:a16="http://schemas.microsoft.com/office/drawing/2014/main" id="{814E7B80-6984-4FEB-873F-8378A626771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85" y="2854"/>
              <a:ext cx="362" cy="0"/>
            </a:xfrm>
            <a:prstGeom prst="line">
              <a:avLst/>
            </a:prstGeom>
            <a:noFill/>
            <a:ln w="38100">
              <a:solidFill>
                <a:srgbClr val="FF6600"/>
              </a:solidFill>
              <a:round/>
              <a:headEnd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5115" name="Line 17">
              <a:extLst>
                <a:ext uri="{FF2B5EF4-FFF2-40B4-BE49-F238E27FC236}">
                  <a16:creationId xmlns:a16="http://schemas.microsoft.com/office/drawing/2014/main" id="{EC433DF1-8E91-4D6F-80EF-4AEDDF68091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33" y="2869"/>
              <a:ext cx="408" cy="0"/>
            </a:xfrm>
            <a:prstGeom prst="line">
              <a:avLst/>
            </a:prstGeom>
            <a:noFill/>
            <a:ln w="38100">
              <a:solidFill>
                <a:srgbClr val="FF6600"/>
              </a:solidFill>
              <a:round/>
              <a:headEnd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5116" name="Line 18">
              <a:extLst>
                <a:ext uri="{FF2B5EF4-FFF2-40B4-BE49-F238E27FC236}">
                  <a16:creationId xmlns:a16="http://schemas.microsoft.com/office/drawing/2014/main" id="{D272E3E1-3909-4312-87BF-F7E262E43FC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35" y="2979"/>
              <a:ext cx="0" cy="261"/>
            </a:xfrm>
            <a:prstGeom prst="line">
              <a:avLst/>
            </a:prstGeom>
            <a:noFill/>
            <a:ln w="38100">
              <a:solidFill>
                <a:srgbClr val="FF6600"/>
              </a:solidFill>
              <a:round/>
              <a:headEnd/>
              <a:tailEnd type="stealth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5117" name="Oval 19">
              <a:extLst>
                <a:ext uri="{FF2B5EF4-FFF2-40B4-BE49-F238E27FC236}">
                  <a16:creationId xmlns:a16="http://schemas.microsoft.com/office/drawing/2014/main" id="{366124E9-596C-4C47-BBEA-7C35090D43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72" y="2897"/>
              <a:ext cx="70" cy="50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rgbClr val="FF66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FFFF00"/>
                </a:buClr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5118" name="Oval 20">
              <a:extLst>
                <a:ext uri="{FF2B5EF4-FFF2-40B4-BE49-F238E27FC236}">
                  <a16:creationId xmlns:a16="http://schemas.microsoft.com/office/drawing/2014/main" id="{FF3B1941-CFB3-4E2D-8FE2-EC06117A4E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8" y="4003"/>
              <a:ext cx="57" cy="57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rgbClr val="FF66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FFFF00"/>
                </a:buClr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5119" name="Oval 21">
              <a:extLst>
                <a:ext uri="{FF2B5EF4-FFF2-40B4-BE49-F238E27FC236}">
                  <a16:creationId xmlns:a16="http://schemas.microsoft.com/office/drawing/2014/main" id="{473E69AF-2F73-4076-A6D9-DB67DAD88A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69" y="2891"/>
              <a:ext cx="70" cy="50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rgbClr val="FF66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FFFF00"/>
                </a:buClr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5120" name="Oval 22">
              <a:extLst>
                <a:ext uri="{FF2B5EF4-FFF2-40B4-BE49-F238E27FC236}">
                  <a16:creationId xmlns:a16="http://schemas.microsoft.com/office/drawing/2014/main" id="{0738F71A-F6C8-4D5B-AE06-A621E65602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10" y="4011"/>
              <a:ext cx="70" cy="50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rgbClr val="FF66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FFFF00"/>
                </a:buClr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5121" name="Text Box 23">
              <a:extLst>
                <a:ext uri="{FF2B5EF4-FFF2-40B4-BE49-F238E27FC236}">
                  <a16:creationId xmlns:a16="http://schemas.microsoft.com/office/drawing/2014/main" id="{0871C168-9AF1-4C05-8A7B-59B569CF29E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91" y="2755"/>
              <a:ext cx="256" cy="3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66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FFFF00"/>
                </a:buClr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0" i="0" u="none" strike="noStrike" kern="1200" cap="none" spc="0" normalizeH="0" baseline="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b</a:t>
              </a:r>
            </a:p>
          </p:txBody>
        </p:sp>
        <p:sp>
          <p:nvSpPr>
            <p:cNvPr id="45122" name="Text Box 24">
              <a:extLst>
                <a:ext uri="{FF2B5EF4-FFF2-40B4-BE49-F238E27FC236}">
                  <a16:creationId xmlns:a16="http://schemas.microsoft.com/office/drawing/2014/main" id="{A1A45D38-5105-4261-AB86-7F593264F25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48" y="3833"/>
              <a:ext cx="353" cy="2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66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FFFF00"/>
                </a:buClr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0" i="0" u="none" strike="noStrike" kern="1200" cap="none" spc="0" normalizeH="0" baseline="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e</a:t>
              </a:r>
            </a:p>
          </p:txBody>
        </p:sp>
        <p:sp>
          <p:nvSpPr>
            <p:cNvPr id="45123" name="Text Box 25">
              <a:extLst>
                <a:ext uri="{FF2B5EF4-FFF2-40B4-BE49-F238E27FC236}">
                  <a16:creationId xmlns:a16="http://schemas.microsoft.com/office/drawing/2014/main" id="{54D36A35-1C68-45A5-A729-EED392FA60D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12" y="3861"/>
              <a:ext cx="312" cy="2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66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FFFF00"/>
                </a:buClr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0" i="0" u="none" strike="noStrike" kern="1200" cap="none" spc="0" normalizeH="0" baseline="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e</a:t>
              </a:r>
            </a:p>
          </p:txBody>
        </p:sp>
        <p:sp>
          <p:nvSpPr>
            <p:cNvPr id="45124" name="Text Box 26">
              <a:extLst>
                <a:ext uri="{FF2B5EF4-FFF2-40B4-BE49-F238E27FC236}">
                  <a16:creationId xmlns:a16="http://schemas.microsoft.com/office/drawing/2014/main" id="{785CD567-9F56-46B2-8A4F-20C6B1A02E3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00" y="3326"/>
              <a:ext cx="404" cy="26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66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FFFF00"/>
                </a:buClr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0" i="1" u="none" strike="noStrike" kern="1200" cap="none" spc="0" normalizeH="0" baseline="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r</a:t>
              </a:r>
              <a:r>
                <a:rPr kumimoji="0" lang="en-US" altLang="zh-CN" sz="2800" b="0" i="0" u="none" strike="noStrike" kern="1200" cap="none" spc="0" normalizeH="0" baseline="-2500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be</a:t>
              </a:r>
            </a:p>
          </p:txBody>
        </p:sp>
        <p:sp>
          <p:nvSpPr>
            <p:cNvPr id="45125" name="Text Box 27">
              <a:extLst>
                <a:ext uri="{FF2B5EF4-FFF2-40B4-BE49-F238E27FC236}">
                  <a16:creationId xmlns:a16="http://schemas.microsoft.com/office/drawing/2014/main" id="{5ADBE9A2-D07E-4DCE-A77B-AD770911E2E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46" y="3067"/>
              <a:ext cx="329" cy="2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66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FFFF00"/>
                </a:buClr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0" i="0" u="none" strike="noStrike" kern="1200" cap="none" spc="0" normalizeH="0" baseline="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+</a:t>
              </a:r>
            </a:p>
          </p:txBody>
        </p:sp>
        <p:sp>
          <p:nvSpPr>
            <p:cNvPr id="45126" name="Text Box 28">
              <a:extLst>
                <a:ext uri="{FF2B5EF4-FFF2-40B4-BE49-F238E27FC236}">
                  <a16:creationId xmlns:a16="http://schemas.microsoft.com/office/drawing/2014/main" id="{095C9F56-CFFF-4C49-9FD0-3FBBA6D5186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46" y="3549"/>
              <a:ext cx="408" cy="3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66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FFFF00"/>
                </a:buClr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0" i="0" u="none" strike="noStrike" kern="1200" cap="none" spc="0" normalizeH="0" baseline="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_</a:t>
              </a:r>
            </a:p>
          </p:txBody>
        </p:sp>
        <p:sp>
          <p:nvSpPr>
            <p:cNvPr id="45127" name="Text Box 29">
              <a:extLst>
                <a:ext uri="{FF2B5EF4-FFF2-40B4-BE49-F238E27FC236}">
                  <a16:creationId xmlns:a16="http://schemas.microsoft.com/office/drawing/2014/main" id="{3755EE6F-507F-4C43-B00A-A4506352956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57" y="2925"/>
              <a:ext cx="376" cy="2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66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FFFF00"/>
                </a:buClr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0" i="0" u="none" strike="noStrike" kern="1200" cap="none" spc="0" normalizeH="0" baseline="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+</a:t>
              </a:r>
            </a:p>
          </p:txBody>
        </p:sp>
        <p:sp>
          <p:nvSpPr>
            <p:cNvPr id="45128" name="Text Box 30">
              <a:extLst>
                <a:ext uri="{FF2B5EF4-FFF2-40B4-BE49-F238E27FC236}">
                  <a16:creationId xmlns:a16="http://schemas.microsoft.com/office/drawing/2014/main" id="{5FB48F7C-72C9-4C3F-BBFC-397B003246B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29" y="3634"/>
              <a:ext cx="341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66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FFFF00"/>
                </a:buClr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0" i="0" u="none" strike="noStrike" kern="1200" cap="none" spc="0" normalizeH="0" baseline="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_</a:t>
              </a:r>
            </a:p>
          </p:txBody>
        </p:sp>
        <p:grpSp>
          <p:nvGrpSpPr>
            <p:cNvPr id="45129" name="Group 31">
              <a:extLst>
                <a:ext uri="{FF2B5EF4-FFF2-40B4-BE49-F238E27FC236}">
                  <a16:creationId xmlns:a16="http://schemas.microsoft.com/office/drawing/2014/main" id="{6AF7D227-D1F4-4A7D-B55E-F168BE15F8C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86" y="2500"/>
              <a:ext cx="347" cy="174"/>
              <a:chOff x="1126" y="720"/>
              <a:chExt cx="458" cy="336"/>
            </a:xfrm>
          </p:grpSpPr>
          <p:sp>
            <p:nvSpPr>
              <p:cNvPr id="45144" name="Text Box 32">
                <a:extLst>
                  <a:ext uri="{FF2B5EF4-FFF2-40B4-BE49-F238E27FC236}">
                    <a16:creationId xmlns:a16="http://schemas.microsoft.com/office/drawing/2014/main" id="{75987464-C69B-4BDE-BB23-C5CA5998012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26" y="720"/>
                <a:ext cx="458" cy="33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FF66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rgbClr val="FFFF00"/>
                  </a:buClr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just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800" b="0" i="1" u="none" strike="noStrike" kern="1200" cap="none" spc="0" normalizeH="0" baseline="0" noProof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I</a:t>
                </a:r>
                <a:r>
                  <a:rPr kumimoji="0" lang="en-US" altLang="zh-CN" sz="2800" b="0" i="0" u="none" strike="noStrike" kern="1200" cap="none" spc="0" normalizeH="0" baseline="-25000" noProof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b</a:t>
                </a:r>
              </a:p>
            </p:txBody>
          </p:sp>
          <p:sp>
            <p:nvSpPr>
              <p:cNvPr id="45145" name="Oval 33">
                <a:extLst>
                  <a:ext uri="{FF2B5EF4-FFF2-40B4-BE49-F238E27FC236}">
                    <a16:creationId xmlns:a16="http://schemas.microsoft.com/office/drawing/2014/main" id="{3C7A8BF7-32F1-4ABE-8D8C-57D81993FF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48" y="720"/>
                <a:ext cx="48" cy="48"/>
              </a:xfrm>
              <a:prstGeom prst="ellipse">
                <a:avLst/>
              </a:prstGeom>
              <a:solidFill>
                <a:srgbClr val="FFFF00"/>
              </a:solidFill>
              <a:ln w="9525">
                <a:solidFill>
                  <a:srgbClr val="FFFF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FFFF00"/>
                  </a:buClr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</p:grpSp>
        <p:grpSp>
          <p:nvGrpSpPr>
            <p:cNvPr id="45130" name="Group 34">
              <a:extLst>
                <a:ext uri="{FF2B5EF4-FFF2-40B4-BE49-F238E27FC236}">
                  <a16:creationId xmlns:a16="http://schemas.microsoft.com/office/drawing/2014/main" id="{1D763684-1485-4B53-82DC-44D5CB2FA94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61" y="2557"/>
              <a:ext cx="360" cy="236"/>
              <a:chOff x="4084" y="768"/>
              <a:chExt cx="476" cy="456"/>
            </a:xfrm>
          </p:grpSpPr>
          <p:sp>
            <p:nvSpPr>
              <p:cNvPr id="45142" name="Text Box 35">
                <a:extLst>
                  <a:ext uri="{FF2B5EF4-FFF2-40B4-BE49-F238E27FC236}">
                    <a16:creationId xmlns:a16="http://schemas.microsoft.com/office/drawing/2014/main" id="{C6DD2980-A348-4B8F-A0AE-D725FACD002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084" y="768"/>
                <a:ext cx="476" cy="45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FF66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rgbClr val="FFFF00"/>
                  </a:buClr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just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800" b="0" i="1" u="none" strike="noStrike" kern="1200" cap="none" spc="0" normalizeH="0" baseline="0" noProof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I</a:t>
                </a:r>
                <a:r>
                  <a:rPr kumimoji="0" lang="en-US" altLang="zh-CN" sz="2800" b="0" i="0" u="none" strike="noStrike" kern="1200" cap="none" spc="0" normalizeH="0" baseline="-25000" noProof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c</a:t>
                </a:r>
              </a:p>
            </p:txBody>
          </p:sp>
          <p:sp>
            <p:nvSpPr>
              <p:cNvPr id="45143" name="Oval 36">
                <a:extLst>
                  <a:ext uri="{FF2B5EF4-FFF2-40B4-BE49-F238E27FC236}">
                    <a16:creationId xmlns:a16="http://schemas.microsoft.com/office/drawing/2014/main" id="{E9F28646-DED7-4FDC-9194-F395ADC971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76" y="768"/>
                <a:ext cx="48" cy="48"/>
              </a:xfrm>
              <a:prstGeom prst="ellipse">
                <a:avLst/>
              </a:prstGeom>
              <a:solidFill>
                <a:srgbClr val="FFFF00"/>
              </a:solidFill>
              <a:ln w="9525">
                <a:solidFill>
                  <a:srgbClr val="FFFF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FFFF00"/>
                  </a:buClr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</p:grpSp>
        <p:grpSp>
          <p:nvGrpSpPr>
            <p:cNvPr id="45131" name="Group 37">
              <a:extLst>
                <a:ext uri="{FF2B5EF4-FFF2-40B4-BE49-F238E27FC236}">
                  <a16:creationId xmlns:a16="http://schemas.microsoft.com/office/drawing/2014/main" id="{0DF526AA-A3F8-468A-B2FB-3D2527272EC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90" y="3379"/>
              <a:ext cx="551" cy="262"/>
              <a:chOff x="687" y="1942"/>
              <a:chExt cx="513" cy="506"/>
            </a:xfrm>
          </p:grpSpPr>
          <p:sp>
            <p:nvSpPr>
              <p:cNvPr id="45140" name="Text Box 38">
                <a:extLst>
                  <a:ext uri="{FF2B5EF4-FFF2-40B4-BE49-F238E27FC236}">
                    <a16:creationId xmlns:a16="http://schemas.microsoft.com/office/drawing/2014/main" id="{0A64D8D6-1BC4-4AD7-B42D-541B6DB02AE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87" y="1942"/>
                <a:ext cx="513" cy="50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FF66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rgbClr val="FFFF00"/>
                  </a:buClr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just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800" b="0" i="1" u="none" strike="noStrike" kern="1200" cap="none" spc="0" normalizeH="0" baseline="0" noProof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U</a:t>
                </a:r>
                <a:r>
                  <a:rPr kumimoji="0" lang="en-US" altLang="zh-CN" sz="2800" b="0" i="0" u="none" strike="noStrike" kern="1200" cap="none" spc="0" normalizeH="0" baseline="-25000" noProof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be</a:t>
                </a:r>
              </a:p>
            </p:txBody>
          </p:sp>
          <p:sp>
            <p:nvSpPr>
              <p:cNvPr id="45141" name="Oval 39">
                <a:extLst>
                  <a:ext uri="{FF2B5EF4-FFF2-40B4-BE49-F238E27FC236}">
                    <a16:creationId xmlns:a16="http://schemas.microsoft.com/office/drawing/2014/main" id="{6C0C64B4-0A53-4146-806F-8CF5509FC9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1968"/>
                <a:ext cx="48" cy="48"/>
              </a:xfrm>
              <a:prstGeom prst="ellipse">
                <a:avLst/>
              </a:prstGeom>
              <a:solidFill>
                <a:srgbClr val="FFFF00"/>
              </a:solidFill>
              <a:ln w="9525">
                <a:solidFill>
                  <a:srgbClr val="FFFF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FFFF00"/>
                  </a:buClr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</p:grpSp>
        <p:grpSp>
          <p:nvGrpSpPr>
            <p:cNvPr id="45132" name="Group 40">
              <a:extLst>
                <a:ext uri="{FF2B5EF4-FFF2-40B4-BE49-F238E27FC236}">
                  <a16:creationId xmlns:a16="http://schemas.microsoft.com/office/drawing/2014/main" id="{A812D67A-E44F-481B-95CE-D366E314225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58" y="3351"/>
              <a:ext cx="398" cy="275"/>
              <a:chOff x="4320" y="1966"/>
              <a:chExt cx="528" cy="530"/>
            </a:xfrm>
          </p:grpSpPr>
          <p:sp>
            <p:nvSpPr>
              <p:cNvPr id="45138" name="Text Box 41">
                <a:extLst>
                  <a:ext uri="{FF2B5EF4-FFF2-40B4-BE49-F238E27FC236}">
                    <a16:creationId xmlns:a16="http://schemas.microsoft.com/office/drawing/2014/main" id="{5EF4CDF9-6137-4D7A-A98D-E91566DBA0E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320" y="1966"/>
                <a:ext cx="528" cy="5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FF66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rgbClr val="FFFF00"/>
                  </a:buClr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just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800" b="0" i="1" u="none" strike="noStrike" kern="1200" cap="none" spc="0" normalizeH="0" baseline="0" noProof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U</a:t>
                </a:r>
                <a:r>
                  <a:rPr kumimoji="0" lang="en-US" altLang="zh-CN" sz="2800" b="0" i="0" u="none" strike="noStrike" kern="1200" cap="none" spc="0" normalizeH="0" baseline="-25000" noProof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ce</a:t>
                </a:r>
              </a:p>
            </p:txBody>
          </p:sp>
          <p:sp>
            <p:nvSpPr>
              <p:cNvPr id="45139" name="Oval 42">
                <a:extLst>
                  <a:ext uri="{FF2B5EF4-FFF2-40B4-BE49-F238E27FC236}">
                    <a16:creationId xmlns:a16="http://schemas.microsoft.com/office/drawing/2014/main" id="{ADC09140-C2CB-4F14-9DF3-9D2EDF190B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64" y="1968"/>
                <a:ext cx="48" cy="48"/>
              </a:xfrm>
              <a:prstGeom prst="ellipse">
                <a:avLst/>
              </a:prstGeom>
              <a:solidFill>
                <a:srgbClr val="FFFF00"/>
              </a:solidFill>
              <a:ln w="9525">
                <a:solidFill>
                  <a:srgbClr val="FFFF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FFFF00"/>
                  </a:buClr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</p:grpSp>
        <p:grpSp>
          <p:nvGrpSpPr>
            <p:cNvPr id="45133" name="Group 43">
              <a:extLst>
                <a:ext uri="{FF2B5EF4-FFF2-40B4-BE49-F238E27FC236}">
                  <a16:creationId xmlns:a16="http://schemas.microsoft.com/office/drawing/2014/main" id="{7CB6F472-FE01-464C-8098-511279DDBF2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335" y="3294"/>
              <a:ext cx="524" cy="273"/>
              <a:chOff x="2976" y="1968"/>
              <a:chExt cx="573" cy="528"/>
            </a:xfrm>
          </p:grpSpPr>
          <p:sp>
            <p:nvSpPr>
              <p:cNvPr id="45136" name="Text Box 44">
                <a:extLst>
                  <a:ext uri="{FF2B5EF4-FFF2-40B4-BE49-F238E27FC236}">
                    <a16:creationId xmlns:a16="http://schemas.microsoft.com/office/drawing/2014/main" id="{97512850-F9C9-4A91-A204-8981DC8B332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76" y="1979"/>
                <a:ext cx="573" cy="51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FF66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rgbClr val="FFFF00"/>
                  </a:buClr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just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800" b="0" i="1" u="none" strike="noStrike" kern="1200" cap="none" spc="0" normalizeH="0" baseline="0" noProof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βI</a:t>
                </a:r>
                <a:r>
                  <a:rPr kumimoji="0" lang="en-US" altLang="zh-CN" sz="2800" b="0" i="0" u="none" strike="noStrike" kern="1200" cap="none" spc="0" normalizeH="0" baseline="-25000" noProof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b</a:t>
                </a:r>
              </a:p>
            </p:txBody>
          </p:sp>
          <p:sp>
            <p:nvSpPr>
              <p:cNvPr id="45137" name="Oval 45">
                <a:extLst>
                  <a:ext uri="{FF2B5EF4-FFF2-40B4-BE49-F238E27FC236}">
                    <a16:creationId xmlns:a16="http://schemas.microsoft.com/office/drawing/2014/main" id="{7E62CB04-7E3B-4C48-8765-267D778423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12" y="1968"/>
                <a:ext cx="48" cy="48"/>
              </a:xfrm>
              <a:prstGeom prst="ellipse">
                <a:avLst/>
              </a:prstGeom>
              <a:solidFill>
                <a:srgbClr val="FFFF00"/>
              </a:solidFill>
              <a:ln w="9525">
                <a:solidFill>
                  <a:srgbClr val="FFFF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FFFF00"/>
                  </a:buClr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45134" name="Line 46">
              <a:extLst>
                <a:ext uri="{FF2B5EF4-FFF2-40B4-BE49-F238E27FC236}">
                  <a16:creationId xmlns:a16="http://schemas.microsoft.com/office/drawing/2014/main" id="{1EB61664-47CF-494B-9093-84423DDB47A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06" y="2925"/>
              <a:ext cx="793" cy="0"/>
            </a:xfrm>
            <a:prstGeom prst="line">
              <a:avLst/>
            </a:prstGeom>
            <a:noFill/>
            <a:ln w="38100">
              <a:solidFill>
                <a:srgbClr val="FF66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5135" name="Rectangle 48">
              <a:extLst>
                <a:ext uri="{FF2B5EF4-FFF2-40B4-BE49-F238E27FC236}">
                  <a16:creationId xmlns:a16="http://schemas.microsoft.com/office/drawing/2014/main" id="{28FA2BBE-E297-48A3-A472-96B815FEBF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55" y="3266"/>
              <a:ext cx="142" cy="416"/>
            </a:xfrm>
            <a:prstGeom prst="rect">
              <a:avLst/>
            </a:prstGeom>
            <a:gradFill rotWithShape="1">
              <a:gsLst>
                <a:gs pos="0">
                  <a:srgbClr val="762F00"/>
                </a:gs>
                <a:gs pos="50000">
                  <a:srgbClr val="FF6600"/>
                </a:gs>
                <a:gs pos="100000">
                  <a:srgbClr val="762F0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>
                  <a:solidFill>
                    <a:srgbClr val="FF66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FFFF00"/>
                </a:buClr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45062" name="Group 53">
            <a:extLst>
              <a:ext uri="{FF2B5EF4-FFF2-40B4-BE49-F238E27FC236}">
                <a16:creationId xmlns:a16="http://schemas.microsoft.com/office/drawing/2014/main" id="{015C2F53-5CBE-4B5C-A033-C0476459DE33}"/>
              </a:ext>
            </a:extLst>
          </p:cNvPr>
          <p:cNvGrpSpPr>
            <a:grpSpLocks/>
          </p:cNvGrpSpPr>
          <p:nvPr/>
        </p:nvGrpSpPr>
        <p:grpSpPr bwMode="auto">
          <a:xfrm>
            <a:off x="1317625" y="925513"/>
            <a:ext cx="5638800" cy="2586037"/>
            <a:chOff x="867" y="1877"/>
            <a:chExt cx="4004" cy="2352"/>
          </a:xfrm>
        </p:grpSpPr>
        <p:sp>
          <p:nvSpPr>
            <p:cNvPr id="45063" name="Text Box 4">
              <a:extLst>
                <a:ext uri="{FF2B5EF4-FFF2-40B4-BE49-F238E27FC236}">
                  <a16:creationId xmlns:a16="http://schemas.microsoft.com/office/drawing/2014/main" id="{D472BD6E-40A8-4B14-B577-1008774C304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43" y="2209"/>
              <a:ext cx="279" cy="23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66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FFFF00"/>
                </a:buClr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0" i="0" u="none" strike="noStrike" kern="1200" cap="none" spc="0" normalizeH="0" baseline="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c</a:t>
              </a:r>
            </a:p>
          </p:txBody>
        </p:sp>
        <p:sp>
          <p:nvSpPr>
            <p:cNvPr id="45064" name="Text Box 5">
              <a:extLst>
                <a:ext uri="{FF2B5EF4-FFF2-40B4-BE49-F238E27FC236}">
                  <a16:creationId xmlns:a16="http://schemas.microsoft.com/office/drawing/2014/main" id="{9475809F-7509-4B0E-A6F0-7EF78EA89A4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05" y="3909"/>
              <a:ext cx="2620" cy="3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66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FFFF00"/>
                </a:buClr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三个</a:t>
              </a:r>
              <a:r>
                <a:rPr kumimoji="0" lang="en-US" altLang="zh-CN" sz="2800" b="1" i="1" u="none" strike="noStrike" kern="1200" cap="none" spc="0" normalizeH="0" baseline="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h</a:t>
              </a:r>
              <a:r>
                <a:rPr kumimoji="0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参数的等效电路</a:t>
              </a:r>
            </a:p>
          </p:txBody>
        </p:sp>
        <p:sp>
          <p:nvSpPr>
            <p:cNvPr id="45065" name="Line 6">
              <a:extLst>
                <a:ext uri="{FF2B5EF4-FFF2-40B4-BE49-F238E27FC236}">
                  <a16:creationId xmlns:a16="http://schemas.microsoft.com/office/drawing/2014/main" id="{89263EB8-151C-4302-9F99-F88A82332A2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03" y="3844"/>
              <a:ext cx="3189" cy="0"/>
            </a:xfrm>
            <a:prstGeom prst="line">
              <a:avLst/>
            </a:prstGeom>
            <a:noFill/>
            <a:ln w="38100">
              <a:solidFill>
                <a:srgbClr val="FF66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5066" name="Line 7">
              <a:extLst>
                <a:ext uri="{FF2B5EF4-FFF2-40B4-BE49-F238E27FC236}">
                  <a16:creationId xmlns:a16="http://schemas.microsoft.com/office/drawing/2014/main" id="{E36B2481-D8FD-4771-9A0E-221180C690C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86" y="2308"/>
              <a:ext cx="781" cy="0"/>
            </a:xfrm>
            <a:prstGeom prst="line">
              <a:avLst/>
            </a:prstGeom>
            <a:noFill/>
            <a:ln w="38100">
              <a:solidFill>
                <a:srgbClr val="FF66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5067" name="Line 8">
              <a:extLst>
                <a:ext uri="{FF2B5EF4-FFF2-40B4-BE49-F238E27FC236}">
                  <a16:creationId xmlns:a16="http://schemas.microsoft.com/office/drawing/2014/main" id="{3F67A1B0-7FD0-4235-BA7D-CB2EAF1556C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69" y="2310"/>
              <a:ext cx="0" cy="1515"/>
            </a:xfrm>
            <a:prstGeom prst="line">
              <a:avLst/>
            </a:prstGeom>
            <a:noFill/>
            <a:ln w="38100">
              <a:solidFill>
                <a:srgbClr val="FF6600"/>
              </a:solidFill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5068" name="Line 9">
              <a:extLst>
                <a:ext uri="{FF2B5EF4-FFF2-40B4-BE49-F238E27FC236}">
                  <a16:creationId xmlns:a16="http://schemas.microsoft.com/office/drawing/2014/main" id="{CBB4FB14-A9EA-4366-83D0-3897689A881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76" y="2326"/>
              <a:ext cx="0" cy="1518"/>
            </a:xfrm>
            <a:prstGeom prst="line">
              <a:avLst/>
            </a:prstGeom>
            <a:noFill/>
            <a:ln w="38100">
              <a:solidFill>
                <a:srgbClr val="FF6600"/>
              </a:solidFill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5069" name="Line 10">
              <a:extLst>
                <a:ext uri="{FF2B5EF4-FFF2-40B4-BE49-F238E27FC236}">
                  <a16:creationId xmlns:a16="http://schemas.microsoft.com/office/drawing/2014/main" id="{235EE9D8-CBEF-4D67-A2B0-E02B1D27231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79" y="2326"/>
              <a:ext cx="1546" cy="0"/>
            </a:xfrm>
            <a:prstGeom prst="line">
              <a:avLst/>
            </a:prstGeom>
            <a:noFill/>
            <a:ln w="38100">
              <a:solidFill>
                <a:srgbClr val="FF66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5070" name="Line 11">
              <a:extLst>
                <a:ext uri="{FF2B5EF4-FFF2-40B4-BE49-F238E27FC236}">
                  <a16:creationId xmlns:a16="http://schemas.microsoft.com/office/drawing/2014/main" id="{2F5037DA-ADDF-4354-86A1-A10B7FF7506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57" y="2326"/>
              <a:ext cx="0" cy="1518"/>
            </a:xfrm>
            <a:prstGeom prst="line">
              <a:avLst/>
            </a:prstGeom>
            <a:noFill/>
            <a:ln w="38100">
              <a:solidFill>
                <a:srgbClr val="FF6600"/>
              </a:solidFill>
              <a:round/>
              <a:headEnd type="oval" w="med" len="med"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5071" name="AutoShape 14">
              <a:extLst>
                <a:ext uri="{FF2B5EF4-FFF2-40B4-BE49-F238E27FC236}">
                  <a16:creationId xmlns:a16="http://schemas.microsoft.com/office/drawing/2014/main" id="{1BBF39CF-8B05-4F51-B59C-791680A5B7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66" y="2848"/>
              <a:ext cx="210" cy="406"/>
            </a:xfrm>
            <a:prstGeom prst="diamond">
              <a:avLst/>
            </a:prstGeom>
            <a:solidFill>
              <a:srgbClr val="FFFFFF"/>
            </a:solidFill>
            <a:ln w="38100">
              <a:solidFill>
                <a:srgbClr val="FF66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FFFF00"/>
                </a:buClr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5072" name="Line 15">
              <a:extLst>
                <a:ext uri="{FF2B5EF4-FFF2-40B4-BE49-F238E27FC236}">
                  <a16:creationId xmlns:a16="http://schemas.microsoft.com/office/drawing/2014/main" id="{0A47311F-23DB-4E05-AAAF-727BF9D19A3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66" y="3050"/>
              <a:ext cx="211" cy="1"/>
            </a:xfrm>
            <a:prstGeom prst="line">
              <a:avLst/>
            </a:prstGeom>
            <a:noFill/>
            <a:ln w="38100">
              <a:solidFill>
                <a:srgbClr val="FF66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5073" name="Line 16">
              <a:extLst>
                <a:ext uri="{FF2B5EF4-FFF2-40B4-BE49-F238E27FC236}">
                  <a16:creationId xmlns:a16="http://schemas.microsoft.com/office/drawing/2014/main" id="{CA6B8CDE-AEE1-4103-BB4E-BF284E44907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39" y="2242"/>
              <a:ext cx="420" cy="0"/>
            </a:xfrm>
            <a:prstGeom prst="line">
              <a:avLst/>
            </a:prstGeom>
            <a:noFill/>
            <a:ln w="38100">
              <a:solidFill>
                <a:srgbClr val="FF6600"/>
              </a:solidFill>
              <a:round/>
              <a:headEnd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5074" name="Line 17">
              <a:extLst>
                <a:ext uri="{FF2B5EF4-FFF2-40B4-BE49-F238E27FC236}">
                  <a16:creationId xmlns:a16="http://schemas.microsoft.com/office/drawing/2014/main" id="{BDBB5910-6EFB-464F-B99F-35B33B4DB3F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857" y="2242"/>
              <a:ext cx="472" cy="0"/>
            </a:xfrm>
            <a:prstGeom prst="line">
              <a:avLst/>
            </a:prstGeom>
            <a:noFill/>
            <a:ln w="38100">
              <a:solidFill>
                <a:srgbClr val="FF6600"/>
              </a:solidFill>
              <a:round/>
              <a:headEnd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5075" name="Line 18">
              <a:extLst>
                <a:ext uri="{FF2B5EF4-FFF2-40B4-BE49-F238E27FC236}">
                  <a16:creationId xmlns:a16="http://schemas.microsoft.com/office/drawing/2014/main" id="{378B78DF-EF43-448F-B844-C273899AA60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18" y="2411"/>
              <a:ext cx="0" cy="354"/>
            </a:xfrm>
            <a:prstGeom prst="line">
              <a:avLst/>
            </a:prstGeom>
            <a:noFill/>
            <a:ln w="38100">
              <a:solidFill>
                <a:srgbClr val="FF6600"/>
              </a:solidFill>
              <a:round/>
              <a:headEnd/>
              <a:tailEnd type="stealth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5076" name="Oval 19">
              <a:extLst>
                <a:ext uri="{FF2B5EF4-FFF2-40B4-BE49-F238E27FC236}">
                  <a16:creationId xmlns:a16="http://schemas.microsoft.com/office/drawing/2014/main" id="{8C729970-4AD2-4D58-83AA-E16EAF21FC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5" y="2292"/>
              <a:ext cx="81" cy="68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rgbClr val="FF66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FFFF00"/>
                </a:buClr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5077" name="Oval 20">
              <a:extLst>
                <a:ext uri="{FF2B5EF4-FFF2-40B4-BE49-F238E27FC236}">
                  <a16:creationId xmlns:a16="http://schemas.microsoft.com/office/drawing/2014/main" id="{57119002-8394-4622-B6EA-8D50EFF79D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2" y="3810"/>
              <a:ext cx="82" cy="68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rgbClr val="FF66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FFFF00"/>
                </a:buClr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5078" name="Oval 21">
              <a:extLst>
                <a:ext uri="{FF2B5EF4-FFF2-40B4-BE49-F238E27FC236}">
                  <a16:creationId xmlns:a16="http://schemas.microsoft.com/office/drawing/2014/main" id="{6D22B470-45E7-4E51-B12C-CD9502CC4E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9" y="2292"/>
              <a:ext cx="81" cy="68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rgbClr val="FF66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FFFF00"/>
                </a:buClr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5079" name="Oval 22">
              <a:extLst>
                <a:ext uri="{FF2B5EF4-FFF2-40B4-BE49-F238E27FC236}">
                  <a16:creationId xmlns:a16="http://schemas.microsoft.com/office/drawing/2014/main" id="{38235E5A-DAA8-4E18-8984-EFEFCD4EF9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7" y="3810"/>
              <a:ext cx="81" cy="68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rgbClr val="FF66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FFFF00"/>
                </a:buClr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5080" name="Text Box 23">
              <a:extLst>
                <a:ext uri="{FF2B5EF4-FFF2-40B4-BE49-F238E27FC236}">
                  <a16:creationId xmlns:a16="http://schemas.microsoft.com/office/drawing/2014/main" id="{298C7B9F-FDD3-4E5E-93F5-4857446D264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67" y="2132"/>
              <a:ext cx="472" cy="31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66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FFFF00"/>
                </a:buClr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0" i="0" u="none" strike="noStrike" kern="1200" cap="none" spc="0" normalizeH="0" baseline="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b</a:t>
              </a:r>
            </a:p>
          </p:txBody>
        </p:sp>
        <p:sp>
          <p:nvSpPr>
            <p:cNvPr id="45081" name="Text Box 24">
              <a:extLst>
                <a:ext uri="{FF2B5EF4-FFF2-40B4-BE49-F238E27FC236}">
                  <a16:creationId xmlns:a16="http://schemas.microsoft.com/office/drawing/2014/main" id="{5B44BCDB-E5F7-4C81-841F-C3308C752DE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24" y="3634"/>
              <a:ext cx="409" cy="3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66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FFFF00"/>
                </a:buClr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0" i="0" u="none" strike="noStrike" kern="1200" cap="none" spc="0" normalizeH="0" baseline="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e</a:t>
              </a:r>
            </a:p>
          </p:txBody>
        </p:sp>
        <p:sp>
          <p:nvSpPr>
            <p:cNvPr id="45082" name="Text Box 25">
              <a:extLst>
                <a:ext uri="{FF2B5EF4-FFF2-40B4-BE49-F238E27FC236}">
                  <a16:creationId xmlns:a16="http://schemas.microsoft.com/office/drawing/2014/main" id="{6BC2D855-F196-41CD-810C-E810A52A1CB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86" y="3704"/>
              <a:ext cx="362" cy="3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66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FFFF00"/>
                </a:buClr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0" i="0" u="none" strike="noStrike" kern="1200" cap="none" spc="0" normalizeH="0" baseline="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e</a:t>
              </a:r>
            </a:p>
          </p:txBody>
        </p:sp>
        <p:sp>
          <p:nvSpPr>
            <p:cNvPr id="45083" name="Text Box 26">
              <a:extLst>
                <a:ext uri="{FF2B5EF4-FFF2-40B4-BE49-F238E27FC236}">
                  <a16:creationId xmlns:a16="http://schemas.microsoft.com/office/drawing/2014/main" id="{4357BE45-9CF4-4206-8380-B6F3D02318B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52" y="2882"/>
              <a:ext cx="467" cy="3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66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FFFF00"/>
                </a:buClr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0" i="1" u="none" strike="noStrike" kern="1200" cap="none" spc="0" normalizeH="0" baseline="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r</a:t>
              </a:r>
              <a:r>
                <a:rPr kumimoji="0" lang="en-US" altLang="zh-CN" sz="2800" b="0" i="0" u="none" strike="noStrike" kern="1200" cap="none" spc="0" normalizeH="0" baseline="-2500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be</a:t>
              </a:r>
            </a:p>
          </p:txBody>
        </p:sp>
        <p:sp>
          <p:nvSpPr>
            <p:cNvPr id="45084" name="Text Box 27">
              <a:extLst>
                <a:ext uri="{FF2B5EF4-FFF2-40B4-BE49-F238E27FC236}">
                  <a16:creationId xmlns:a16="http://schemas.microsoft.com/office/drawing/2014/main" id="{6AC9E2AA-36E0-4DAF-A71F-0C3D5E109BE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15" y="2904"/>
              <a:ext cx="565" cy="3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66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FFFF00"/>
                </a:buClr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0" i="1" u="none" strike="noStrike" kern="1200" cap="none" spc="0" normalizeH="0" baseline="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r</a:t>
              </a:r>
              <a:r>
                <a:rPr kumimoji="0" lang="en-US" altLang="zh-CN" sz="2800" b="0" i="0" u="none" strike="noStrike" kern="1200" cap="none" spc="0" normalizeH="0" baseline="-2500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ce</a:t>
              </a:r>
            </a:p>
          </p:txBody>
        </p:sp>
        <p:sp>
          <p:nvSpPr>
            <p:cNvPr id="45085" name="Text Box 28">
              <a:extLst>
                <a:ext uri="{FF2B5EF4-FFF2-40B4-BE49-F238E27FC236}">
                  <a16:creationId xmlns:a16="http://schemas.microsoft.com/office/drawing/2014/main" id="{CE64EACB-1F9C-4534-8CB7-28703943CAD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42" y="2338"/>
              <a:ext cx="381" cy="3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66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FFFF00"/>
                </a:buClr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0" i="0" u="none" strike="noStrike" kern="1200" cap="none" spc="0" normalizeH="0" baseline="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+</a:t>
              </a:r>
            </a:p>
          </p:txBody>
        </p:sp>
        <p:sp>
          <p:nvSpPr>
            <p:cNvPr id="45086" name="Text Box 29">
              <a:extLst>
                <a:ext uri="{FF2B5EF4-FFF2-40B4-BE49-F238E27FC236}">
                  <a16:creationId xmlns:a16="http://schemas.microsoft.com/office/drawing/2014/main" id="{7DAF4303-B573-4FE8-85DC-78FBD0EC505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68" y="3387"/>
              <a:ext cx="472" cy="4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66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FFFF00"/>
                </a:buClr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0" i="0" u="none" strike="noStrike" kern="1200" cap="none" spc="0" normalizeH="0" baseline="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_</a:t>
              </a:r>
            </a:p>
          </p:txBody>
        </p:sp>
        <p:sp>
          <p:nvSpPr>
            <p:cNvPr id="45087" name="Text Box 30">
              <a:extLst>
                <a:ext uri="{FF2B5EF4-FFF2-40B4-BE49-F238E27FC236}">
                  <a16:creationId xmlns:a16="http://schemas.microsoft.com/office/drawing/2014/main" id="{04734867-F7A0-4466-8B8F-00C7FFF6D07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87" y="2343"/>
              <a:ext cx="435" cy="2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66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FFFF00"/>
                </a:buClr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0" i="0" u="none" strike="noStrike" kern="1200" cap="none" spc="0" normalizeH="0" baseline="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+</a:t>
              </a:r>
            </a:p>
          </p:txBody>
        </p:sp>
        <p:sp>
          <p:nvSpPr>
            <p:cNvPr id="45088" name="Text Box 31">
              <a:extLst>
                <a:ext uri="{FF2B5EF4-FFF2-40B4-BE49-F238E27FC236}">
                  <a16:creationId xmlns:a16="http://schemas.microsoft.com/office/drawing/2014/main" id="{117DEE1F-7DC0-443A-9EE9-319D4C6D32E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99" y="3373"/>
              <a:ext cx="572" cy="4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66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FFFF00"/>
                </a:buClr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0" i="0" u="none" strike="noStrike" kern="1200" cap="none" spc="0" normalizeH="0" baseline="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_</a:t>
              </a:r>
            </a:p>
          </p:txBody>
        </p:sp>
        <p:grpSp>
          <p:nvGrpSpPr>
            <p:cNvPr id="45089" name="Group 32">
              <a:extLst>
                <a:ext uri="{FF2B5EF4-FFF2-40B4-BE49-F238E27FC236}">
                  <a16:creationId xmlns:a16="http://schemas.microsoft.com/office/drawing/2014/main" id="{E663FA9B-909B-4AB2-8DB1-889F501D91D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15" y="1877"/>
              <a:ext cx="401" cy="236"/>
              <a:chOff x="1126" y="720"/>
              <a:chExt cx="458" cy="336"/>
            </a:xfrm>
          </p:grpSpPr>
          <p:sp>
            <p:nvSpPr>
              <p:cNvPr id="45104" name="Text Box 33">
                <a:extLst>
                  <a:ext uri="{FF2B5EF4-FFF2-40B4-BE49-F238E27FC236}">
                    <a16:creationId xmlns:a16="http://schemas.microsoft.com/office/drawing/2014/main" id="{9BDF77E8-2916-49E6-A331-807808A6B05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26" y="720"/>
                <a:ext cx="458" cy="33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FF66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rgbClr val="FFFF00"/>
                  </a:buClr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just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800" b="0" i="1" u="none" strike="noStrike" kern="1200" cap="none" spc="0" normalizeH="0" baseline="0" noProof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I</a:t>
                </a:r>
                <a:r>
                  <a:rPr kumimoji="0" lang="en-US" altLang="zh-CN" sz="2800" b="0" i="0" u="none" strike="noStrike" kern="1200" cap="none" spc="0" normalizeH="0" baseline="-25000" noProof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b</a:t>
                </a:r>
              </a:p>
            </p:txBody>
          </p:sp>
          <p:sp>
            <p:nvSpPr>
              <p:cNvPr id="45105" name="Oval 34">
                <a:extLst>
                  <a:ext uri="{FF2B5EF4-FFF2-40B4-BE49-F238E27FC236}">
                    <a16:creationId xmlns:a16="http://schemas.microsoft.com/office/drawing/2014/main" id="{C7C0899D-C18C-4E29-B4D9-C4F75FA087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48" y="720"/>
                <a:ext cx="48" cy="48"/>
              </a:xfrm>
              <a:prstGeom prst="ellipse">
                <a:avLst/>
              </a:prstGeom>
              <a:solidFill>
                <a:srgbClr val="FFFF00"/>
              </a:solidFill>
              <a:ln w="9525">
                <a:solidFill>
                  <a:srgbClr val="FF66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FFFF00"/>
                  </a:buClr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</p:grpSp>
        <p:grpSp>
          <p:nvGrpSpPr>
            <p:cNvPr id="45090" name="Group 35">
              <a:extLst>
                <a:ext uri="{FF2B5EF4-FFF2-40B4-BE49-F238E27FC236}">
                  <a16:creationId xmlns:a16="http://schemas.microsoft.com/office/drawing/2014/main" id="{EF5D1664-D3E4-4E1D-BEA9-3CEFFC30C14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59" y="1877"/>
              <a:ext cx="416" cy="320"/>
              <a:chOff x="4084" y="768"/>
              <a:chExt cx="476" cy="456"/>
            </a:xfrm>
          </p:grpSpPr>
          <p:sp>
            <p:nvSpPr>
              <p:cNvPr id="45102" name="Text Box 36">
                <a:extLst>
                  <a:ext uri="{FF2B5EF4-FFF2-40B4-BE49-F238E27FC236}">
                    <a16:creationId xmlns:a16="http://schemas.microsoft.com/office/drawing/2014/main" id="{72C32313-D60F-4D7E-A70A-A525F81C4B6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084" y="768"/>
                <a:ext cx="476" cy="45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FF66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rgbClr val="FFFF00"/>
                  </a:buClr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just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800" b="0" i="1" u="none" strike="noStrike" kern="1200" cap="none" spc="0" normalizeH="0" baseline="0" noProof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I</a:t>
                </a:r>
                <a:r>
                  <a:rPr kumimoji="0" lang="en-US" altLang="zh-CN" sz="2800" b="0" i="0" u="none" strike="noStrike" kern="1200" cap="none" spc="0" normalizeH="0" baseline="-25000" noProof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c</a:t>
                </a:r>
              </a:p>
            </p:txBody>
          </p:sp>
          <p:sp>
            <p:nvSpPr>
              <p:cNvPr id="45103" name="Oval 37">
                <a:extLst>
                  <a:ext uri="{FF2B5EF4-FFF2-40B4-BE49-F238E27FC236}">
                    <a16:creationId xmlns:a16="http://schemas.microsoft.com/office/drawing/2014/main" id="{A2D14E00-3B1C-43A4-B91D-13A1C9D170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76" y="768"/>
                <a:ext cx="48" cy="48"/>
              </a:xfrm>
              <a:prstGeom prst="ellipse">
                <a:avLst/>
              </a:prstGeom>
              <a:solidFill>
                <a:srgbClr val="FFFF00"/>
              </a:solidFill>
              <a:ln w="9525">
                <a:solidFill>
                  <a:srgbClr val="FF66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FFFF00"/>
                  </a:buClr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</p:grpSp>
        <p:grpSp>
          <p:nvGrpSpPr>
            <p:cNvPr id="45091" name="Group 38">
              <a:extLst>
                <a:ext uri="{FF2B5EF4-FFF2-40B4-BE49-F238E27FC236}">
                  <a16:creationId xmlns:a16="http://schemas.microsoft.com/office/drawing/2014/main" id="{A0AB7B92-0778-43CE-81B2-C070B2B0A2C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16" y="2830"/>
              <a:ext cx="449" cy="355"/>
              <a:chOff x="687" y="1942"/>
              <a:chExt cx="513" cy="506"/>
            </a:xfrm>
          </p:grpSpPr>
          <p:sp>
            <p:nvSpPr>
              <p:cNvPr id="45100" name="Text Box 39">
                <a:extLst>
                  <a:ext uri="{FF2B5EF4-FFF2-40B4-BE49-F238E27FC236}">
                    <a16:creationId xmlns:a16="http://schemas.microsoft.com/office/drawing/2014/main" id="{B0A35D74-28BA-4BFA-B4D9-CC6CD6546E0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87" y="1942"/>
                <a:ext cx="513" cy="50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FF66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rgbClr val="FFFF00"/>
                  </a:buClr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just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800" b="0" i="1" u="none" strike="noStrike" kern="1200" cap="none" spc="0" normalizeH="0" baseline="0" noProof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U</a:t>
                </a:r>
                <a:r>
                  <a:rPr kumimoji="0" lang="en-US" altLang="zh-CN" sz="2800" b="0" i="0" u="none" strike="noStrike" kern="1200" cap="none" spc="0" normalizeH="0" baseline="-25000" noProof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be</a:t>
                </a:r>
              </a:p>
            </p:txBody>
          </p:sp>
          <p:sp>
            <p:nvSpPr>
              <p:cNvPr id="45101" name="Oval 40">
                <a:extLst>
                  <a:ext uri="{FF2B5EF4-FFF2-40B4-BE49-F238E27FC236}">
                    <a16:creationId xmlns:a16="http://schemas.microsoft.com/office/drawing/2014/main" id="{ADD92721-C661-4279-9018-8A7B24934C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1968"/>
                <a:ext cx="48" cy="48"/>
              </a:xfrm>
              <a:prstGeom prst="ellipse">
                <a:avLst/>
              </a:prstGeom>
              <a:solidFill>
                <a:srgbClr val="FFFF00"/>
              </a:solidFill>
              <a:ln w="9525">
                <a:solidFill>
                  <a:srgbClr val="FF66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FFFF00"/>
                  </a:buClr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</p:grpSp>
        <p:grpSp>
          <p:nvGrpSpPr>
            <p:cNvPr id="45092" name="Group 41">
              <a:extLst>
                <a:ext uri="{FF2B5EF4-FFF2-40B4-BE49-F238E27FC236}">
                  <a16:creationId xmlns:a16="http://schemas.microsoft.com/office/drawing/2014/main" id="{893EF59F-3C96-4F46-9802-599964CCF54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295" y="2837"/>
              <a:ext cx="461" cy="372"/>
              <a:chOff x="4320" y="1966"/>
              <a:chExt cx="528" cy="530"/>
            </a:xfrm>
          </p:grpSpPr>
          <p:sp>
            <p:nvSpPr>
              <p:cNvPr id="45098" name="Text Box 42">
                <a:extLst>
                  <a:ext uri="{FF2B5EF4-FFF2-40B4-BE49-F238E27FC236}">
                    <a16:creationId xmlns:a16="http://schemas.microsoft.com/office/drawing/2014/main" id="{AA7EE46A-954C-4188-8DD9-CCF84D19C05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320" y="1966"/>
                <a:ext cx="528" cy="5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FF66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rgbClr val="FFFF00"/>
                  </a:buClr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just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800" b="0" i="1" u="none" strike="noStrike" kern="1200" cap="none" spc="0" normalizeH="0" baseline="0" noProof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U</a:t>
                </a:r>
                <a:r>
                  <a:rPr kumimoji="0" lang="en-US" altLang="zh-CN" sz="2800" b="0" i="0" u="none" strike="noStrike" kern="1200" cap="none" spc="0" normalizeH="0" baseline="-25000" noProof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ce</a:t>
                </a:r>
              </a:p>
            </p:txBody>
          </p:sp>
          <p:sp>
            <p:nvSpPr>
              <p:cNvPr id="45099" name="Oval 43">
                <a:extLst>
                  <a:ext uri="{FF2B5EF4-FFF2-40B4-BE49-F238E27FC236}">
                    <a16:creationId xmlns:a16="http://schemas.microsoft.com/office/drawing/2014/main" id="{937A21AA-6D96-4109-AD28-96F64C1A51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64" y="1968"/>
                <a:ext cx="48" cy="48"/>
              </a:xfrm>
              <a:prstGeom prst="ellipse">
                <a:avLst/>
              </a:prstGeom>
              <a:solidFill>
                <a:srgbClr val="FFFF00"/>
              </a:solidFill>
              <a:ln w="9525">
                <a:solidFill>
                  <a:srgbClr val="FF66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FFFF00"/>
                  </a:buClr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</p:grpSp>
        <p:grpSp>
          <p:nvGrpSpPr>
            <p:cNvPr id="45093" name="Group 44">
              <a:extLst>
                <a:ext uri="{FF2B5EF4-FFF2-40B4-BE49-F238E27FC236}">
                  <a16:creationId xmlns:a16="http://schemas.microsoft.com/office/drawing/2014/main" id="{B582268B-86FF-4220-8972-7D97BB72E94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51" y="2885"/>
              <a:ext cx="501" cy="371"/>
              <a:chOff x="2976" y="1968"/>
              <a:chExt cx="573" cy="528"/>
            </a:xfrm>
          </p:grpSpPr>
          <p:sp>
            <p:nvSpPr>
              <p:cNvPr id="45096" name="Text Box 45">
                <a:extLst>
                  <a:ext uri="{FF2B5EF4-FFF2-40B4-BE49-F238E27FC236}">
                    <a16:creationId xmlns:a16="http://schemas.microsoft.com/office/drawing/2014/main" id="{A021F280-C0AA-4181-98B2-C4ABE006D32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76" y="1979"/>
                <a:ext cx="573" cy="51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FF66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rgbClr val="FFFF00"/>
                  </a:buClr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just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800" b="0" i="1" u="none" strike="noStrike" kern="1200" cap="none" spc="0" normalizeH="0" baseline="0" noProof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βI</a:t>
                </a:r>
                <a:r>
                  <a:rPr kumimoji="0" lang="en-US" altLang="zh-CN" sz="2800" b="0" i="0" u="none" strike="noStrike" kern="1200" cap="none" spc="0" normalizeH="0" baseline="-25000" noProof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b</a:t>
                </a:r>
              </a:p>
            </p:txBody>
          </p:sp>
          <p:sp>
            <p:nvSpPr>
              <p:cNvPr id="45097" name="Oval 46">
                <a:extLst>
                  <a:ext uri="{FF2B5EF4-FFF2-40B4-BE49-F238E27FC236}">
                    <a16:creationId xmlns:a16="http://schemas.microsoft.com/office/drawing/2014/main" id="{C87FB945-203D-470F-86BF-40F3B173DF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12" y="1968"/>
                <a:ext cx="48" cy="48"/>
              </a:xfrm>
              <a:prstGeom prst="ellipse">
                <a:avLst/>
              </a:prstGeom>
              <a:solidFill>
                <a:srgbClr val="FFFF00"/>
              </a:solidFill>
              <a:ln w="9525">
                <a:solidFill>
                  <a:srgbClr val="FF66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FFFF00"/>
                  </a:buClr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45094" name="Rectangle 51">
              <a:extLst>
                <a:ext uri="{FF2B5EF4-FFF2-40B4-BE49-F238E27FC236}">
                  <a16:creationId xmlns:a16="http://schemas.microsoft.com/office/drawing/2014/main" id="{817E4AB3-B528-4A41-9CF1-0221A20A78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88" y="2755"/>
              <a:ext cx="154" cy="501"/>
            </a:xfrm>
            <a:prstGeom prst="rect">
              <a:avLst/>
            </a:prstGeom>
            <a:gradFill rotWithShape="1">
              <a:gsLst>
                <a:gs pos="0">
                  <a:srgbClr val="762F00"/>
                </a:gs>
                <a:gs pos="50000">
                  <a:srgbClr val="FF6600"/>
                </a:gs>
                <a:gs pos="100000">
                  <a:srgbClr val="762F0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>
                  <a:solidFill>
                    <a:srgbClr val="FF66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FFFF00"/>
                </a:buClr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5095" name="Rectangle 52">
              <a:extLst>
                <a:ext uri="{FF2B5EF4-FFF2-40B4-BE49-F238E27FC236}">
                  <a16:creationId xmlns:a16="http://schemas.microsoft.com/office/drawing/2014/main" id="{D0FF567F-3379-4FE9-8895-34841C6B82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74" y="2784"/>
              <a:ext cx="154" cy="501"/>
            </a:xfrm>
            <a:prstGeom prst="rect">
              <a:avLst/>
            </a:prstGeom>
            <a:gradFill rotWithShape="1">
              <a:gsLst>
                <a:gs pos="0">
                  <a:srgbClr val="762F00"/>
                </a:gs>
                <a:gs pos="50000">
                  <a:srgbClr val="FF6600"/>
                </a:gs>
                <a:gs pos="100000">
                  <a:srgbClr val="762F0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>
                  <a:solidFill>
                    <a:srgbClr val="FF66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FFFF00"/>
                </a:buClr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44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44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8F147CBD-CE90-4539-8CCB-3FF15FC3EE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altLang="zh-CN" sz="3600" b="1">
                <a:solidFill>
                  <a:srgbClr val="FFFF00"/>
                </a:solidFill>
                <a:latin typeface="Times New Roman" panose="02020603050405020304" pitchFamily="18" charset="0"/>
              </a:rPr>
              <a:t>①  </a:t>
            </a:r>
            <a:r>
              <a:rPr lang="zh-CN" altLang="en-US" sz="3600" b="1">
                <a:solidFill>
                  <a:srgbClr val="FFFF00"/>
                </a:solidFill>
                <a:latin typeface="Times New Roman" panose="02020603050405020304" pitchFamily="18" charset="0"/>
              </a:rPr>
              <a:t>工作原理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018D790-A484-4F0D-A525-36B312EF585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054647"/>
      </p:ext>
    </p:extLst>
  </p:cSld>
  <p:clrMapOvr>
    <a:masterClrMapping/>
  </p:clrMapOvr>
  <p:transition>
    <p:cover dir="r"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A74498FB-8978-4CC2-BD73-0817297EF2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altLang="zh-CN" sz="3600" b="1">
                <a:solidFill>
                  <a:srgbClr val="FFFF00"/>
                </a:solidFill>
                <a:latin typeface="Times New Roman" panose="02020603050405020304" pitchFamily="18" charset="0"/>
              </a:rPr>
              <a:t>①  </a:t>
            </a:r>
            <a:r>
              <a:rPr lang="zh-CN" altLang="en-US" sz="3600" b="1">
                <a:solidFill>
                  <a:srgbClr val="FFFF00"/>
                </a:solidFill>
                <a:latin typeface="Times New Roman" panose="02020603050405020304" pitchFamily="18" charset="0"/>
              </a:rPr>
              <a:t>工作原理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66C5D09-B221-436D-A8F8-627AED42572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509572"/>
      </p:ext>
    </p:extLst>
  </p:cSld>
  <p:clrMapOvr>
    <a:masterClrMapping/>
  </p:clrMapOvr>
  <p:transition>
    <p:cover dir="r"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6DE4001E-8917-4282-9113-E2307A045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altLang="zh-CN" sz="3600" b="1">
                <a:solidFill>
                  <a:srgbClr val="FFFF00"/>
                </a:solidFill>
                <a:latin typeface="Times New Roman" panose="02020603050405020304" pitchFamily="18" charset="0"/>
              </a:rPr>
              <a:t>②</a:t>
            </a:r>
            <a:r>
              <a:rPr lang="zh-CN" altLang="en-US" sz="3600" b="1">
                <a:solidFill>
                  <a:srgbClr val="FFFF00"/>
                </a:solidFill>
                <a:latin typeface="Times New Roman" panose="02020603050405020304" pitchFamily="18" charset="0"/>
              </a:rPr>
              <a:t>射极偏置电路的分析计算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B0E604B-771A-4415-AD9E-2511F8015B5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203071"/>
      </p:ext>
    </p:extLst>
  </p:cSld>
  <p:clrMapOvr>
    <a:masterClrMapping/>
  </p:clrMapOvr>
  <p:transition>
    <p:cover dir="r"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A4B4BF81-5EA0-40E3-B0DB-819976875B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altLang="zh-CN" sz="3600" b="1">
                <a:solidFill>
                  <a:srgbClr val="FFFF00"/>
                </a:solidFill>
                <a:latin typeface="Times New Roman" panose="02020603050405020304" pitchFamily="18" charset="0"/>
              </a:rPr>
              <a:t>⑶ </a:t>
            </a:r>
            <a:r>
              <a:rPr lang="zh-CN" altLang="en-US" sz="3600" b="1">
                <a:solidFill>
                  <a:srgbClr val="FFFF00"/>
                </a:solidFill>
                <a:latin typeface="Times New Roman" panose="02020603050405020304" pitchFamily="18" charset="0"/>
              </a:rPr>
              <a:t>稳定工作点的共射极放大电路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9B0F6A0-B77C-4DB2-A4AA-F5E26033B73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57668"/>
      </p:ext>
    </p:extLst>
  </p:cSld>
  <p:clrMapOvr>
    <a:masterClrMapping/>
  </p:clrMapOvr>
  <p:transition>
    <p:cover dir="r"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CEFF1682-91E8-4E4C-8A11-AB624497E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altLang="zh-CN" sz="3600" b="1">
                <a:solidFill>
                  <a:srgbClr val="FFFF00"/>
                </a:solidFill>
                <a:latin typeface="Times New Roman" panose="02020603050405020304" pitchFamily="18" charset="0"/>
              </a:rPr>
              <a:t>①  </a:t>
            </a:r>
            <a:r>
              <a:rPr lang="zh-CN" altLang="en-US" sz="3600" b="1">
                <a:solidFill>
                  <a:srgbClr val="FFFF00"/>
                </a:solidFill>
                <a:latin typeface="Times New Roman" panose="02020603050405020304" pitchFamily="18" charset="0"/>
              </a:rPr>
              <a:t>电压放大倍数</a:t>
            </a:r>
            <a:r>
              <a:rPr lang="zh-CN" altLang="en-US"/>
              <a:t> 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A37AE73-6E71-4802-9647-B1337ED02B8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623856"/>
      </p:ext>
    </p:extLst>
  </p:cSld>
  <p:clrMapOvr>
    <a:masterClrMapping/>
  </p:clrMapOvr>
  <p:transition>
    <p:cover dir="r"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E8042503-200B-4B1F-B806-7E98740BD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altLang="zh-CN" sz="3600" b="1">
                <a:solidFill>
                  <a:srgbClr val="FFFF00"/>
                </a:solidFill>
                <a:latin typeface="Times New Roman" panose="02020603050405020304" pitchFamily="18" charset="0"/>
              </a:rPr>
              <a:t>①  </a:t>
            </a:r>
            <a:r>
              <a:rPr lang="zh-CN" altLang="en-US" sz="3600" b="1">
                <a:solidFill>
                  <a:srgbClr val="FFFF00"/>
                </a:solidFill>
                <a:latin typeface="Times New Roman" panose="02020603050405020304" pitchFamily="18" charset="0"/>
              </a:rPr>
              <a:t>电压放大倍数</a:t>
            </a:r>
            <a:r>
              <a:rPr lang="zh-CN" altLang="en-US"/>
              <a:t> 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708E619-5BD1-4459-9439-70663842FA6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956820"/>
      </p:ext>
    </p:extLst>
  </p:cSld>
  <p:clrMapOvr>
    <a:masterClrMapping/>
  </p:clrMapOvr>
  <p:transition>
    <p:cover dir="r"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9D479ACC-9D3D-41E1-9E01-878EC35B1C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6C44426-A990-483E-9A5E-B1437241E4F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423926"/>
      </p:ext>
    </p:extLst>
  </p:cSld>
  <p:clrMapOvr>
    <a:masterClrMapping/>
  </p:clrMapOvr>
  <p:transition>
    <p:cover dir="r"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0AC06019-67C0-4AEC-B1D5-BA5ACEAFA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altLang="zh-CN" sz="3600" b="1">
                <a:solidFill>
                  <a:srgbClr val="FFFF00"/>
                </a:solidFill>
                <a:latin typeface="Times New Roman" panose="02020603050405020304" pitchFamily="18" charset="0"/>
              </a:rPr>
              <a:t>①  </a:t>
            </a:r>
            <a:r>
              <a:rPr lang="zh-CN" altLang="en-US" sz="3600" b="1">
                <a:solidFill>
                  <a:srgbClr val="FFFF00"/>
                </a:solidFill>
                <a:latin typeface="Times New Roman" panose="02020603050405020304" pitchFamily="18" charset="0"/>
              </a:rPr>
              <a:t>电压放大倍数</a:t>
            </a:r>
            <a:r>
              <a:rPr lang="zh-CN" altLang="en-US"/>
              <a:t> 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36E62CF-0B46-4119-A680-41A905779E3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332321"/>
      </p:ext>
    </p:extLst>
  </p:cSld>
  <p:clrMapOvr>
    <a:masterClrMapping/>
  </p:clrMapOvr>
  <p:transition>
    <p:cover dir="r"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03ECF668-896F-4870-8EEC-EBF82EBB2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altLang="zh-CN" sz="3600" b="1">
                <a:solidFill>
                  <a:srgbClr val="FFFF00"/>
                </a:solidFill>
                <a:latin typeface="Times New Roman" panose="02020603050405020304" pitchFamily="18" charset="0"/>
              </a:rPr>
              <a:t>② </a:t>
            </a:r>
            <a:r>
              <a:rPr lang="zh-CN" altLang="en-US" sz="3600" b="1">
                <a:solidFill>
                  <a:srgbClr val="FFFF00"/>
                </a:solidFill>
                <a:latin typeface="Times New Roman" panose="02020603050405020304" pitchFamily="18" charset="0"/>
              </a:rPr>
              <a:t>输入电阻和输出电阻</a:t>
            </a:r>
            <a:r>
              <a:rPr lang="zh-CN" altLang="en-US">
                <a:latin typeface="Times New Roman" panose="02020603050405020304" pitchFamily="18" charset="0"/>
              </a:rPr>
              <a:t> 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F3468A8-C60F-40A1-9DC9-5E2077B1521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578530"/>
      </p:ext>
    </p:extLst>
  </p:cSld>
  <p:clrMapOvr>
    <a:masterClrMapping/>
  </p:clrMapOvr>
  <p:transition>
    <p:cover dir="r"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778EC753-5E44-4DAB-8865-3157145FA8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altLang="zh-CN" sz="3600" b="1">
                <a:solidFill>
                  <a:srgbClr val="FFFF00"/>
                </a:solidFill>
              </a:rPr>
              <a:t>② </a:t>
            </a:r>
            <a:r>
              <a:rPr lang="zh-CN" altLang="en-US" sz="3600" b="1">
                <a:solidFill>
                  <a:srgbClr val="FFFF00"/>
                </a:solidFill>
              </a:rPr>
              <a:t>输入电阻和输出电阻</a:t>
            </a:r>
            <a:r>
              <a:rPr lang="zh-CN" altLang="en-US"/>
              <a:t> 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B1A9769-A4E4-438B-BA87-00B90992EA6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575251"/>
      </p:ext>
    </p:extLst>
  </p:cSld>
  <p:clrMapOvr>
    <a:masterClrMapping/>
  </p:clrMapOvr>
  <p:transition>
    <p:cover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>
            <a:extLst>
              <a:ext uri="{FF2B5EF4-FFF2-40B4-BE49-F238E27FC236}">
                <a16:creationId xmlns:a16="http://schemas.microsoft.com/office/drawing/2014/main" id="{D5AD4C2B-96E2-4738-BA71-82483F87DE4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76250" y="1584325"/>
            <a:ext cx="8001000" cy="1079500"/>
          </a:xfrm>
        </p:spPr>
        <p:txBody>
          <a:bodyPr/>
          <a:lstStyle/>
          <a:p>
            <a:pPr algn="just" eaLnBrk="1" hangingPunct="1"/>
            <a:r>
              <a:rPr lang="en-US" altLang="zh-CN" sz="2800" b="1" i="1">
                <a:solidFill>
                  <a:srgbClr val="66FFFF"/>
                </a:solidFill>
                <a:cs typeface="Times New Roman" panose="02020603050405020304" pitchFamily="18" charset="0"/>
              </a:rPr>
              <a:t>r</a:t>
            </a:r>
            <a:r>
              <a:rPr lang="en-US" altLang="zh-CN" sz="2800" b="1" baseline="-30000">
                <a:solidFill>
                  <a:srgbClr val="66FFFF"/>
                </a:solidFill>
                <a:cs typeface="Times New Roman" panose="02020603050405020304" pitchFamily="18" charset="0"/>
              </a:rPr>
              <a:t>be</a:t>
            </a:r>
            <a:r>
              <a:rPr lang="zh-CN" altLang="en-US" sz="2800" b="1">
                <a:solidFill>
                  <a:srgbClr val="66FFFF"/>
                </a:solidFill>
              </a:rPr>
              <a:t>的近似计算</a:t>
            </a:r>
            <a:r>
              <a:rPr lang="zh-CN" altLang="en-US" sz="2800">
                <a:solidFill>
                  <a:srgbClr val="66FFFF"/>
                </a:solidFill>
              </a:rPr>
              <a:t>：</a:t>
            </a:r>
          </a:p>
          <a:p>
            <a:pPr algn="just" eaLnBrk="1" hangingPunct="1">
              <a:buFont typeface="Wingdings" panose="05000000000000000000" pitchFamily="2" charset="2"/>
              <a:buNone/>
            </a:pPr>
            <a:r>
              <a:rPr lang="zh-CN" altLang="en-US" sz="2800" b="1">
                <a:solidFill>
                  <a:srgbClr val="FFFF00"/>
                </a:solidFill>
              </a:rPr>
              <a:t>   在实际应用中，</a:t>
            </a:r>
            <a:r>
              <a:rPr lang="en-US" altLang="zh-CN" sz="2800" b="1" i="1">
                <a:solidFill>
                  <a:srgbClr val="FFFF00"/>
                </a:solidFill>
                <a:cs typeface="Times New Roman" panose="02020603050405020304" pitchFamily="18" charset="0"/>
              </a:rPr>
              <a:t>r</a:t>
            </a:r>
            <a:r>
              <a:rPr lang="en-US" altLang="zh-CN" sz="2800" b="1" baseline="-30000">
                <a:solidFill>
                  <a:srgbClr val="FFFF00"/>
                </a:solidFill>
                <a:cs typeface="Times New Roman" panose="02020603050405020304" pitchFamily="18" charset="0"/>
              </a:rPr>
              <a:t>be</a:t>
            </a:r>
            <a:r>
              <a:rPr lang="zh-CN" altLang="en-US" sz="2800" b="1">
                <a:solidFill>
                  <a:srgbClr val="FFFF00"/>
                </a:solidFill>
              </a:rPr>
              <a:t>常用近似公式来计算。即</a:t>
            </a:r>
          </a:p>
          <a:p>
            <a:pPr eaLnBrk="1" hangingPunct="1"/>
            <a:endParaRPr lang="en-US" altLang="zh-CN" sz="2800" b="1">
              <a:solidFill>
                <a:srgbClr val="FFFF00"/>
              </a:solidFill>
            </a:endParaRPr>
          </a:p>
        </p:txBody>
      </p:sp>
      <p:graphicFrame>
        <p:nvGraphicFramePr>
          <p:cNvPr id="159747" name="Object 3">
            <a:extLst>
              <a:ext uri="{FF2B5EF4-FFF2-40B4-BE49-F238E27FC236}">
                <a16:creationId xmlns:a16="http://schemas.microsoft.com/office/drawing/2014/main" id="{48850976-F162-47FF-BAA5-1C56D82BEFC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357438" y="2698750"/>
          <a:ext cx="3816350" cy="1250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2" imgW="1295389" imgH="380890" progId="Equation.3">
                  <p:embed/>
                </p:oleObj>
              </mc:Choice>
              <mc:Fallback>
                <p:oleObj name="公式" r:id="rId2" imgW="1295389" imgH="380890" progId="Equation.3">
                  <p:embed/>
                  <p:pic>
                    <p:nvPicPr>
                      <p:cNvPr id="159747" name="Object 3">
                        <a:extLst>
                          <a:ext uri="{FF2B5EF4-FFF2-40B4-BE49-F238E27FC236}">
                            <a16:creationId xmlns:a16="http://schemas.microsoft.com/office/drawing/2014/main" id="{48850976-F162-47FF-BAA5-1C56D82BEFC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57438" y="2698750"/>
                        <a:ext cx="3816350" cy="1250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9748" name="Rectangle 4">
            <a:extLst>
              <a:ext uri="{FF2B5EF4-FFF2-40B4-BE49-F238E27FC236}">
                <a16:creationId xmlns:a16="http://schemas.microsoft.com/office/drawing/2014/main" id="{21B7E632-AB8C-483E-BD5E-8D08D21C6E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1675" y="4103688"/>
            <a:ext cx="777240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FF00"/>
              </a:buClr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式中，</a:t>
            </a:r>
            <a:r>
              <a:rPr kumimoji="1" lang="en-US" altLang="zh-CN" sz="2400" b="1" i="1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</a:t>
            </a:r>
            <a:r>
              <a:rPr kumimoji="1" lang="en-US" altLang="zh-CN" sz="2400" b="1" i="0" u="none" strike="noStrike" kern="1200" cap="none" spc="0" normalizeH="0" baseline="-3000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bb’</a:t>
            </a:r>
            <a:r>
              <a:rPr kumimoji="1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为基区半导体的体电阻，近似取为</a:t>
            </a:r>
            <a:r>
              <a:rPr kumimoji="1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300</a:t>
            </a:r>
            <a:r>
              <a:rPr kumimoji="1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Ω</a:t>
            </a:r>
            <a:r>
              <a:rPr kumimoji="1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。在常温下</a:t>
            </a:r>
            <a:r>
              <a:rPr kumimoji="1" lang="en-US" altLang="zh-CN" sz="2400" b="1" i="1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U</a:t>
            </a:r>
            <a:r>
              <a:rPr kumimoji="1" lang="en-US" altLang="zh-CN" sz="2400" b="1" i="0" u="none" strike="noStrike" kern="1200" cap="none" spc="0" normalizeH="0" baseline="-3000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</a:t>
            </a:r>
            <a:r>
              <a:rPr kumimoji="1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可取为</a:t>
            </a:r>
            <a:r>
              <a:rPr kumimoji="1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26mV</a:t>
            </a:r>
            <a:r>
              <a:rPr kumimoji="1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。</a:t>
            </a:r>
            <a:r>
              <a:rPr kumimoji="1" lang="en-US" altLang="zh-CN" sz="2400" b="1" i="1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kumimoji="1" lang="en-US" altLang="zh-CN" sz="2400" b="1" i="0" u="none" strike="noStrike" kern="1200" cap="none" spc="0" normalizeH="0" baseline="-3000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EQ</a:t>
            </a:r>
            <a:r>
              <a:rPr kumimoji="1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为发射极的静态电流。</a:t>
            </a:r>
          </a:p>
        </p:txBody>
      </p:sp>
      <p:graphicFrame>
        <p:nvGraphicFramePr>
          <p:cNvPr id="159749" name="Object 5">
            <a:extLst>
              <a:ext uri="{FF2B5EF4-FFF2-40B4-BE49-F238E27FC236}">
                <a16:creationId xmlns:a16="http://schemas.microsoft.com/office/drawing/2014/main" id="{715E409F-601C-4E99-8082-1BF3FC8C5DB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92263" y="5245100"/>
          <a:ext cx="5095875" cy="1116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4" imgW="1932173" imgH="380890" progId="Equation.3">
                  <p:embed/>
                </p:oleObj>
              </mc:Choice>
              <mc:Fallback>
                <p:oleObj name="公式" r:id="rId4" imgW="1932173" imgH="380890" progId="Equation.3">
                  <p:embed/>
                  <p:pic>
                    <p:nvPicPr>
                      <p:cNvPr id="159749" name="Object 5">
                        <a:extLst>
                          <a:ext uri="{FF2B5EF4-FFF2-40B4-BE49-F238E27FC236}">
                            <a16:creationId xmlns:a16="http://schemas.microsoft.com/office/drawing/2014/main" id="{715E409F-601C-4E99-8082-1BF3FC8C5DB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92263" y="5245100"/>
                        <a:ext cx="5095875" cy="1116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CCFFCC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6086" name="Rectangle 6">
            <a:extLst>
              <a:ext uri="{FF2B5EF4-FFF2-40B4-BE49-F238E27FC236}">
                <a16:creationId xmlns:a16="http://schemas.microsoft.com/office/drawing/2014/main" id="{751C18EC-F83B-421E-BB4F-6C220B42C8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228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rgbClr val="FFFF00"/>
              </a:buClr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1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r</a:t>
            </a:r>
            <a:r>
              <a:rPr kumimoji="0" lang="en-US" altLang="zh-CN" sz="3600" b="1" i="0" u="none" strike="noStrike" kern="1200" cap="none" spc="0" normalizeH="0" baseline="-3000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be</a:t>
            </a:r>
            <a:r>
              <a:rPr kumimoji="0" lang="zh-CN" altLang="en-US" sz="3600" b="1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的近似计算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97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97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97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97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97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97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9748" grpId="0" build="p" autoUpdateAnimBg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A3739C45-2487-4BE5-B557-79F866A6F5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altLang="zh-CN" sz="3600" b="1">
                <a:solidFill>
                  <a:srgbClr val="FFFF00"/>
                </a:solidFill>
              </a:rPr>
              <a:t>② </a:t>
            </a:r>
            <a:r>
              <a:rPr lang="zh-CN" altLang="en-US" sz="3600" b="1">
                <a:solidFill>
                  <a:srgbClr val="FFFF00"/>
                </a:solidFill>
              </a:rPr>
              <a:t>输入电阻和输出电阻</a:t>
            </a:r>
            <a:r>
              <a:rPr lang="zh-CN" altLang="en-US"/>
              <a:t> 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750CA5F-3FEA-45BB-847E-2CED9242A5D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803953"/>
      </p:ext>
    </p:extLst>
  </p:cSld>
  <p:clrMapOvr>
    <a:masterClrMapping/>
  </p:clrMapOvr>
  <p:transition>
    <p:cover dir="r"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8C8F096E-177D-4FF0-9D6D-CC5FCB3F80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altLang="zh-CN" sz="4000" b="1">
                <a:solidFill>
                  <a:srgbClr val="FFFF00"/>
                </a:solidFill>
              </a:rPr>
              <a:t>⒉</a:t>
            </a:r>
            <a:r>
              <a:rPr lang="zh-CN" altLang="en-US" sz="4000" b="1">
                <a:solidFill>
                  <a:srgbClr val="FFFF00"/>
                </a:solidFill>
              </a:rPr>
              <a:t>输入电阻和输出电阻</a:t>
            </a:r>
            <a:r>
              <a:rPr lang="zh-CN" altLang="en-US"/>
              <a:t> 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6C99B2A-E3F1-423C-A167-C3AF39DC87D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091941"/>
      </p:ext>
    </p:extLst>
  </p:cSld>
  <p:clrMapOvr>
    <a:masterClrMapping/>
  </p:clrMapOvr>
  <p:transition>
    <p:cover dir="r"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C6181315-1B9B-460E-9FE0-650DE84204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altLang="zh-CN" sz="3600" b="1">
                <a:solidFill>
                  <a:srgbClr val="FFFF00"/>
                </a:solidFill>
              </a:rPr>
              <a:t>② </a:t>
            </a:r>
            <a:r>
              <a:rPr lang="zh-CN" altLang="en-US" sz="3600" b="1">
                <a:solidFill>
                  <a:srgbClr val="FFFF00"/>
                </a:solidFill>
              </a:rPr>
              <a:t>输入电阻和输出电阻</a:t>
            </a:r>
            <a:r>
              <a:rPr lang="zh-CN" altLang="en-US"/>
              <a:t> 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CA727D0-B827-4016-BB68-B869947F2B1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044868"/>
      </p:ext>
    </p:extLst>
  </p:cSld>
  <p:clrMapOvr>
    <a:masterClrMapping/>
  </p:clrMapOvr>
  <p:transition>
    <p:cover dir="r"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667D63AA-DD43-404C-AECE-3A963139C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altLang="zh-CN" sz="3600" b="1">
                <a:solidFill>
                  <a:srgbClr val="FFFF00"/>
                </a:solidFill>
              </a:rPr>
              <a:t>② </a:t>
            </a:r>
            <a:r>
              <a:rPr lang="zh-CN" altLang="en-US" sz="3600" b="1">
                <a:solidFill>
                  <a:srgbClr val="FFFF00"/>
                </a:solidFill>
              </a:rPr>
              <a:t>输入电阻和输出电阻</a:t>
            </a:r>
            <a:r>
              <a:rPr lang="zh-CN" altLang="en-US"/>
              <a:t> 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8F3E338-E1E6-4FD9-91D5-FA00A342547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767205"/>
      </p:ext>
    </p:extLst>
  </p:cSld>
  <p:clrMapOvr>
    <a:masterClrMapping/>
  </p:clrMapOvr>
  <p:transition>
    <p:cover dir="r"/>
  </p:transition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B66B93CA-118A-457C-A82E-1D40060A8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zh-CN" altLang="zh-CN" sz="3600" b="1">
                <a:solidFill>
                  <a:srgbClr val="FFFF00"/>
                </a:solidFill>
                <a:latin typeface="Times New Roman" panose="02020603050405020304" pitchFamily="18" charset="0"/>
              </a:rPr>
              <a:t>③</a:t>
            </a:r>
            <a:r>
              <a:rPr lang="en-US" altLang="zh-CN" sz="3600" b="1">
                <a:solidFill>
                  <a:srgbClr val="FFFF00"/>
                </a:solidFill>
                <a:latin typeface="Times New Roman" panose="02020603050405020304" pitchFamily="18" charset="0"/>
              </a:rPr>
              <a:t> </a:t>
            </a:r>
            <a:r>
              <a:rPr lang="zh-CN" altLang="en-US" sz="3600" b="1">
                <a:solidFill>
                  <a:srgbClr val="FFFF00"/>
                </a:solidFill>
                <a:latin typeface="Times New Roman" panose="02020603050405020304" pitchFamily="18" charset="0"/>
              </a:rPr>
              <a:t>最大输出电压幅值</a:t>
            </a:r>
            <a:r>
              <a:rPr lang="en-US" altLang="zh-CN" sz="3600" b="1" i="1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en-US" altLang="zh-CN" sz="3600" b="1" baseline="-3000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omax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7AAD7D7-7831-46ED-A959-DCC39BB509D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118940"/>
      </p:ext>
    </p:extLst>
  </p:cSld>
  <p:clrMapOvr>
    <a:masterClrMapping/>
  </p:clrMapOvr>
  <p:transition>
    <p:cover dir="r"/>
  </p:transition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1F339DC4-4AEE-4DA2-ABA2-E99E71A4A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A3DF0A9-950E-4E3E-9D3E-E900F9E54AE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914844"/>
      </p:ext>
    </p:extLst>
  </p:cSld>
  <p:clrMapOvr>
    <a:masterClrMapping/>
  </p:clrMapOvr>
  <p:transition>
    <p:cover dir="r"/>
  </p:transition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AA7AD758-A281-49F6-A7A9-C317742EE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altLang="zh-CN" sz="3600" b="1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zh-CN" altLang="en-US" sz="3600" b="1">
                <a:solidFill>
                  <a:srgbClr val="FFFF00"/>
                </a:solidFill>
                <a:latin typeface="Times New Roman" panose="02020603050405020304" pitchFamily="18" charset="0"/>
              </a:rPr>
              <a:t>例</a:t>
            </a:r>
            <a:r>
              <a:rPr lang="en-US" altLang="zh-CN" sz="3600" b="1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5-6]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CEA2C34-1A4D-492F-856F-B4764E71527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134842"/>
      </p:ext>
    </p:extLst>
  </p:cSld>
  <p:clrMapOvr>
    <a:masterClrMapping/>
  </p:clrMapOvr>
  <p:transition>
    <p:cover dir="r"/>
  </p:transition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6AEFB06E-BB21-46F5-B25E-BC310B910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4000">
                <a:solidFill>
                  <a:srgbClr val="FFFF00"/>
                </a:solidFill>
              </a:rPr>
              <a:t>解： </a:t>
            </a:r>
            <a:r>
              <a:rPr kumimoji="1" lang="zh-CN" altLang="en-US" sz="3200" b="1">
                <a:solidFill>
                  <a:srgbClr val="FFFF00"/>
                </a:solidFill>
              </a:rPr>
              <a:t>①</a:t>
            </a:r>
            <a:r>
              <a:rPr lang="zh-CN" altLang="en-US"/>
              <a:t> 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8FFEA25-2770-4D0E-9E2E-4CCD407B1F4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278985"/>
      </p:ext>
    </p:extLst>
  </p:cSld>
  <p:clrMapOvr>
    <a:masterClrMapping/>
  </p:clrMapOvr>
  <p:transition>
    <p:cover dir="r"/>
  </p:transition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62DB7C17-E541-4752-AD70-C75AEACDE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91B7BD4-6B7F-46C0-9926-26E89B95FA7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982776"/>
      </p:ext>
    </p:extLst>
  </p:cSld>
  <p:clrMapOvr>
    <a:masterClrMapping/>
  </p:clrMapOvr>
  <p:transition>
    <p:cover dir="r"/>
  </p:transition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4FF52E52-CE7F-4EDB-9921-1EB42C7BC0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altLang="zh-CN" sz="3600" b="1">
                <a:solidFill>
                  <a:srgbClr val="FFFF00"/>
                </a:solidFill>
                <a:latin typeface="Times New Roman" panose="02020603050405020304" pitchFamily="18" charset="0"/>
              </a:rPr>
              <a:t>[</a:t>
            </a:r>
            <a:r>
              <a:rPr lang="zh-CN" altLang="en-US" sz="3600" b="1">
                <a:solidFill>
                  <a:srgbClr val="FFFF00"/>
                </a:solidFill>
                <a:latin typeface="Times New Roman" panose="02020603050405020304" pitchFamily="18" charset="0"/>
              </a:rPr>
              <a:t>例</a:t>
            </a:r>
            <a:r>
              <a:rPr lang="en-US" altLang="zh-CN" sz="3600" b="1">
                <a:solidFill>
                  <a:srgbClr val="FFFF00"/>
                </a:solidFill>
                <a:latin typeface="Times New Roman" panose="02020603050405020304" pitchFamily="18" charset="0"/>
              </a:rPr>
              <a:t>5-6]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394603C-42B2-45FD-8392-CE0B0326920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936310"/>
      </p:ext>
    </p:extLst>
  </p:cSld>
  <p:clrMapOvr>
    <a:masterClrMapping/>
  </p:clrMapOvr>
  <p:transition>
    <p:cover dir="r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>
            <a:extLst>
              <a:ext uri="{FF2B5EF4-FFF2-40B4-BE49-F238E27FC236}">
                <a16:creationId xmlns:a16="http://schemas.microsoft.com/office/drawing/2014/main" id="{4FDFB055-D977-4057-A326-4D9334F589F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61925" y="1268413"/>
            <a:ext cx="4905375" cy="1143000"/>
          </a:xfrm>
        </p:spPr>
        <p:txBody>
          <a:bodyPr/>
          <a:lstStyle/>
          <a:p>
            <a:pPr algn="l" eaLnBrk="1" hangingPunct="1"/>
            <a:r>
              <a:rPr lang="en-US" altLang="zh-CN" sz="3200" b="1">
                <a:solidFill>
                  <a:srgbClr val="FFFF00"/>
                </a:solidFill>
                <a:latin typeface="Times New Roman" panose="02020603050405020304" pitchFamily="18" charset="0"/>
              </a:rPr>
              <a:t>⑴  </a:t>
            </a:r>
            <a:r>
              <a:rPr lang="zh-CN" altLang="en-US" sz="3200" b="1">
                <a:solidFill>
                  <a:srgbClr val="FFFF00"/>
                </a:solidFill>
                <a:latin typeface="Times New Roman" panose="02020603050405020304" pitchFamily="18" charset="0"/>
              </a:rPr>
              <a:t>计算电压放大倍数</a:t>
            </a:r>
            <a:r>
              <a:rPr lang="zh-CN" altLang="en-US" sz="3200">
                <a:solidFill>
                  <a:srgbClr val="FFFF00"/>
                </a:solidFill>
                <a:latin typeface="Times New Roman" panose="02020603050405020304" pitchFamily="18" charset="0"/>
              </a:rPr>
              <a:t> </a:t>
            </a:r>
          </a:p>
        </p:txBody>
      </p:sp>
      <p:grpSp>
        <p:nvGrpSpPr>
          <p:cNvPr id="160771" name="Group 3">
            <a:extLst>
              <a:ext uri="{FF2B5EF4-FFF2-40B4-BE49-F238E27FC236}">
                <a16:creationId xmlns:a16="http://schemas.microsoft.com/office/drawing/2014/main" id="{98A468D5-4808-40B0-AC0F-0C2FE810293F}"/>
              </a:ext>
            </a:extLst>
          </p:cNvPr>
          <p:cNvGrpSpPr>
            <a:grpSpLocks/>
          </p:cNvGrpSpPr>
          <p:nvPr/>
        </p:nvGrpSpPr>
        <p:grpSpPr bwMode="auto">
          <a:xfrm>
            <a:off x="296863" y="2214563"/>
            <a:ext cx="8415337" cy="609600"/>
            <a:chOff x="187" y="1395"/>
            <a:chExt cx="5301" cy="384"/>
          </a:xfrm>
        </p:grpSpPr>
        <p:sp>
          <p:nvSpPr>
            <p:cNvPr id="47216" name="Rectangle 4">
              <a:extLst>
                <a:ext uri="{FF2B5EF4-FFF2-40B4-BE49-F238E27FC236}">
                  <a16:creationId xmlns:a16="http://schemas.microsoft.com/office/drawing/2014/main" id="{9D3EE424-0148-4CCE-B661-E79E23BD61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7" y="1395"/>
              <a:ext cx="5301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FF00"/>
                </a:buClr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3200" b="1" i="0" u="none" strike="noStrike" kern="1200" cap="none" spc="0" normalizeH="0" baseline="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①</a:t>
              </a:r>
              <a:r>
                <a:rPr kumimoji="1" lang="zh-CN" altLang="en-US" sz="3200" b="1" i="0" u="none" strike="noStrike" kern="1200" cap="none" spc="0" normalizeH="0" baseline="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计算电压放大倍数     及输出信号电压 </a:t>
              </a:r>
            </a:p>
          </p:txBody>
        </p:sp>
        <p:graphicFrame>
          <p:nvGraphicFramePr>
            <p:cNvPr id="47217" name="Object 5">
              <a:extLst>
                <a:ext uri="{FF2B5EF4-FFF2-40B4-BE49-F238E27FC236}">
                  <a16:creationId xmlns:a16="http://schemas.microsoft.com/office/drawing/2014/main" id="{46280317-51E7-43F7-97D5-EDAA22C0B0DC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568" y="1395"/>
            <a:ext cx="299" cy="38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2" imgW="125292" imgH="179683" progId="Equation.3">
                    <p:embed/>
                  </p:oleObj>
                </mc:Choice>
                <mc:Fallback>
                  <p:oleObj r:id="rId2" imgW="125292" imgH="179683" progId="Equation.3">
                    <p:embed/>
                    <p:pic>
                      <p:nvPicPr>
                        <p:cNvPr id="47217" name="Object 5">
                          <a:extLst>
                            <a:ext uri="{FF2B5EF4-FFF2-40B4-BE49-F238E27FC236}">
                              <a16:creationId xmlns:a16="http://schemas.microsoft.com/office/drawing/2014/main" id="{46280317-51E7-43F7-97D5-EDAA22C0B0D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68" y="1395"/>
                          <a:ext cx="299" cy="38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7218" name="Object 6">
              <a:extLst>
                <a:ext uri="{FF2B5EF4-FFF2-40B4-BE49-F238E27FC236}">
                  <a16:creationId xmlns:a16="http://schemas.microsoft.com/office/drawing/2014/main" id="{F8802EB8-8789-468A-BC06-695D6173849A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666" y="1395"/>
            <a:ext cx="327" cy="38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4" imgW="141482" imgH="179683" progId="Equation.3">
                    <p:embed/>
                  </p:oleObj>
                </mc:Choice>
                <mc:Fallback>
                  <p:oleObj r:id="rId4" imgW="141482" imgH="179683" progId="Equation.3">
                    <p:embed/>
                    <p:pic>
                      <p:nvPicPr>
                        <p:cNvPr id="47218" name="Object 6">
                          <a:extLst>
                            <a:ext uri="{FF2B5EF4-FFF2-40B4-BE49-F238E27FC236}">
                              <a16:creationId xmlns:a16="http://schemas.microsoft.com/office/drawing/2014/main" id="{F8802EB8-8789-468A-BC06-695D6173849A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666" y="1395"/>
                          <a:ext cx="327" cy="38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47108" name="Rectangle 7">
            <a:extLst>
              <a:ext uri="{FF2B5EF4-FFF2-40B4-BE49-F238E27FC236}">
                <a16:creationId xmlns:a16="http://schemas.microsoft.com/office/drawing/2014/main" id="{CC507494-7156-4C4E-A0E5-FDEACB29E1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228600"/>
            <a:ext cx="8610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rgbClr val="FFFF00"/>
              </a:buClr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3600" b="1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3. </a:t>
            </a:r>
            <a:r>
              <a:rPr kumimoji="1" lang="zh-CN" altLang="en-US" sz="3600" b="1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用计算分析法计算主要性能指标</a:t>
            </a:r>
          </a:p>
        </p:txBody>
      </p:sp>
      <p:sp>
        <p:nvSpPr>
          <p:cNvPr id="160823" name="Rectangle 55">
            <a:extLst>
              <a:ext uri="{FF2B5EF4-FFF2-40B4-BE49-F238E27FC236}">
                <a16:creationId xmlns:a16="http://schemas.microsoft.com/office/drawing/2014/main" id="{BCD176AA-92B1-488C-BA35-DD0709EE08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32363" y="2754313"/>
            <a:ext cx="3960812" cy="584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rgbClr val="FFFF00"/>
              </a:buClr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画微变等效电路</a:t>
            </a:r>
            <a:r>
              <a:rPr kumimoji="0" lang="zh-CN" altLang="en-US" sz="4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 </a:t>
            </a:r>
          </a:p>
        </p:txBody>
      </p:sp>
      <p:graphicFrame>
        <p:nvGraphicFramePr>
          <p:cNvPr id="160884" name="Object 116">
            <a:extLst>
              <a:ext uri="{FF2B5EF4-FFF2-40B4-BE49-F238E27FC236}">
                <a16:creationId xmlns:a16="http://schemas.microsoft.com/office/drawing/2014/main" id="{D4F34C92-4E2E-4770-8677-B22BE5A32D28}"/>
              </a:ext>
            </a:extLst>
          </p:cNvPr>
          <p:cNvGraphicFramePr>
            <a:graphicFrameLocks noGrp="1" noChangeAspect="1"/>
          </p:cNvGraphicFramePr>
          <p:nvPr>
            <p:ph idx="1"/>
          </p:nvPr>
        </p:nvGraphicFramePr>
        <p:xfrm>
          <a:off x="2727325" y="6049963"/>
          <a:ext cx="3546475" cy="808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6" imgW="1932173" imgH="380890" progId="Equation.3">
                  <p:embed/>
                </p:oleObj>
              </mc:Choice>
              <mc:Fallback>
                <p:oleObj name="公式" r:id="rId6" imgW="1932173" imgH="380890" progId="Equation.3">
                  <p:embed/>
                  <p:pic>
                    <p:nvPicPr>
                      <p:cNvPr id="160884" name="Object 116">
                        <a:extLst>
                          <a:ext uri="{FF2B5EF4-FFF2-40B4-BE49-F238E27FC236}">
                            <a16:creationId xmlns:a16="http://schemas.microsoft.com/office/drawing/2014/main" id="{D4F34C92-4E2E-4770-8677-B22BE5A32D2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27325" y="6049963"/>
                        <a:ext cx="3546475" cy="808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7111" name="Group 168">
            <a:extLst>
              <a:ext uri="{FF2B5EF4-FFF2-40B4-BE49-F238E27FC236}">
                <a16:creationId xmlns:a16="http://schemas.microsoft.com/office/drawing/2014/main" id="{ACF288EB-2CEE-420A-89CF-F189385226BB}"/>
              </a:ext>
            </a:extLst>
          </p:cNvPr>
          <p:cNvGrpSpPr>
            <a:grpSpLocks/>
          </p:cNvGrpSpPr>
          <p:nvPr/>
        </p:nvGrpSpPr>
        <p:grpSpPr bwMode="auto">
          <a:xfrm>
            <a:off x="0" y="2843213"/>
            <a:ext cx="5591175" cy="3643312"/>
            <a:chOff x="0" y="1877"/>
            <a:chExt cx="3522" cy="2295"/>
          </a:xfrm>
        </p:grpSpPr>
        <p:sp>
          <p:nvSpPr>
            <p:cNvPr id="47170" name="Text Box 118">
              <a:extLst>
                <a:ext uri="{FF2B5EF4-FFF2-40B4-BE49-F238E27FC236}">
                  <a16:creationId xmlns:a16="http://schemas.microsoft.com/office/drawing/2014/main" id="{1A64880F-8049-4DD4-BDB8-D1E5B7E17A2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5" y="3918"/>
              <a:ext cx="1231" cy="2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FFFF00"/>
                </a:buClr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1" i="0" u="none" strike="noStrike" kern="1200" cap="none" spc="0" normalizeH="0" baseline="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放大电路</a:t>
              </a:r>
            </a:p>
          </p:txBody>
        </p:sp>
        <p:grpSp>
          <p:nvGrpSpPr>
            <p:cNvPr id="47171" name="Group 119">
              <a:extLst>
                <a:ext uri="{FF2B5EF4-FFF2-40B4-BE49-F238E27FC236}">
                  <a16:creationId xmlns:a16="http://schemas.microsoft.com/office/drawing/2014/main" id="{CD61117B-CCA6-485B-BB57-45D2951067D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1877"/>
              <a:ext cx="3522" cy="2033"/>
              <a:chOff x="2370" y="1877"/>
              <a:chExt cx="3522" cy="2033"/>
            </a:xfrm>
          </p:grpSpPr>
          <p:sp>
            <p:nvSpPr>
              <p:cNvPr id="47172" name="Line 120">
                <a:extLst>
                  <a:ext uri="{FF2B5EF4-FFF2-40B4-BE49-F238E27FC236}">
                    <a16:creationId xmlns:a16="http://schemas.microsoft.com/office/drawing/2014/main" id="{E5CCCE82-280C-412D-B273-3E927440130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28" y="2755"/>
                <a:ext cx="1220" cy="0"/>
              </a:xfrm>
              <a:prstGeom prst="line">
                <a:avLst/>
              </a:prstGeom>
              <a:noFill/>
              <a:ln w="38100">
                <a:solidFill>
                  <a:srgbClr val="FF66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47173" name="Rectangle 121">
                <a:extLst>
                  <a:ext uri="{FF2B5EF4-FFF2-40B4-BE49-F238E27FC236}">
                    <a16:creationId xmlns:a16="http://schemas.microsoft.com/office/drawing/2014/main" id="{206AA352-B41D-43E7-ABE4-EEA4C35F0A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20" y="2699"/>
                <a:ext cx="425" cy="141"/>
              </a:xfrm>
              <a:prstGeom prst="rect">
                <a:avLst/>
              </a:prstGeom>
              <a:gradFill rotWithShape="1">
                <a:gsLst>
                  <a:gs pos="0">
                    <a:srgbClr val="762F00"/>
                  </a:gs>
                  <a:gs pos="50000">
                    <a:srgbClr val="FF6600"/>
                  </a:gs>
                  <a:gs pos="100000">
                    <a:srgbClr val="762F00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>
                    <a:solidFill>
                      <a:srgbClr val="FF66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rgbClr val="FFFF00"/>
                  </a:buClr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47174" name="Line 122">
                <a:extLst>
                  <a:ext uri="{FF2B5EF4-FFF2-40B4-BE49-F238E27FC236}">
                    <a16:creationId xmlns:a16="http://schemas.microsoft.com/office/drawing/2014/main" id="{3F581A7D-D885-4D21-9464-B6100E1D563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48" y="2618"/>
                <a:ext cx="0" cy="307"/>
              </a:xfrm>
              <a:prstGeom prst="line">
                <a:avLst/>
              </a:prstGeom>
              <a:noFill/>
              <a:ln w="57150">
                <a:solidFill>
                  <a:srgbClr val="FF66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47175" name="Line 123">
                <a:extLst>
                  <a:ext uri="{FF2B5EF4-FFF2-40B4-BE49-F238E27FC236}">
                    <a16:creationId xmlns:a16="http://schemas.microsoft.com/office/drawing/2014/main" id="{338678A9-A696-4232-B2D6-04043A2AAC1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958" y="2550"/>
                <a:ext cx="283" cy="171"/>
              </a:xfrm>
              <a:prstGeom prst="line">
                <a:avLst/>
              </a:prstGeom>
              <a:noFill/>
              <a:ln w="38100">
                <a:solidFill>
                  <a:srgbClr val="FF66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47176" name="Line 124">
                <a:extLst>
                  <a:ext uri="{FF2B5EF4-FFF2-40B4-BE49-F238E27FC236}">
                    <a16:creationId xmlns:a16="http://schemas.microsoft.com/office/drawing/2014/main" id="{38439B30-FC80-4AD7-B884-37B98ED89F7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44" y="2822"/>
                <a:ext cx="297" cy="153"/>
              </a:xfrm>
              <a:prstGeom prst="line">
                <a:avLst/>
              </a:prstGeom>
              <a:noFill/>
              <a:ln w="38100">
                <a:solidFill>
                  <a:srgbClr val="FF6600"/>
                </a:solidFill>
                <a:round/>
                <a:headEnd/>
                <a:tailEnd type="stealth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47177" name="Line 125">
                <a:extLst>
                  <a:ext uri="{FF2B5EF4-FFF2-40B4-BE49-F238E27FC236}">
                    <a16:creationId xmlns:a16="http://schemas.microsoft.com/office/drawing/2014/main" id="{94E1A52A-16F3-461B-B347-93B8AAB8D5C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25" y="2958"/>
                <a:ext cx="0" cy="731"/>
              </a:xfrm>
              <a:prstGeom prst="line">
                <a:avLst/>
              </a:prstGeom>
              <a:noFill/>
              <a:ln w="38100">
                <a:solidFill>
                  <a:srgbClr val="FF66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47178" name="Line 126">
                <a:extLst>
                  <a:ext uri="{FF2B5EF4-FFF2-40B4-BE49-F238E27FC236}">
                    <a16:creationId xmlns:a16="http://schemas.microsoft.com/office/drawing/2014/main" id="{AAF1B90C-6645-4D24-A481-49EAA65384C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241" y="2006"/>
                <a:ext cx="0" cy="544"/>
              </a:xfrm>
              <a:prstGeom prst="line">
                <a:avLst/>
              </a:prstGeom>
              <a:noFill/>
              <a:ln w="38100">
                <a:solidFill>
                  <a:srgbClr val="FF66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47179" name="Line 127">
                <a:extLst>
                  <a:ext uri="{FF2B5EF4-FFF2-40B4-BE49-F238E27FC236}">
                    <a16:creationId xmlns:a16="http://schemas.microsoft.com/office/drawing/2014/main" id="{E1D24DB3-E8C3-4996-923F-7C743E8A590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41" y="2006"/>
                <a:ext cx="451" cy="0"/>
              </a:xfrm>
              <a:prstGeom prst="line">
                <a:avLst/>
              </a:prstGeom>
              <a:noFill/>
              <a:ln w="38100">
                <a:solidFill>
                  <a:srgbClr val="FF66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47180" name="Line 128">
                <a:extLst>
                  <a:ext uri="{FF2B5EF4-FFF2-40B4-BE49-F238E27FC236}">
                    <a16:creationId xmlns:a16="http://schemas.microsoft.com/office/drawing/2014/main" id="{1E3C8CDB-FE9D-4515-A95A-98DA6E112F8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43" y="3689"/>
                <a:ext cx="1550" cy="0"/>
              </a:xfrm>
              <a:prstGeom prst="line">
                <a:avLst/>
              </a:prstGeom>
              <a:noFill/>
              <a:ln w="38100">
                <a:solidFill>
                  <a:srgbClr val="FF66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47181" name="Rectangle 129">
                <a:extLst>
                  <a:ext uri="{FF2B5EF4-FFF2-40B4-BE49-F238E27FC236}">
                    <a16:creationId xmlns:a16="http://schemas.microsoft.com/office/drawing/2014/main" id="{376DD76A-5B90-4190-A771-25F79B7FD7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56" y="2103"/>
                <a:ext cx="141" cy="312"/>
              </a:xfrm>
              <a:prstGeom prst="rect">
                <a:avLst/>
              </a:prstGeom>
              <a:gradFill rotWithShape="1">
                <a:gsLst>
                  <a:gs pos="0">
                    <a:srgbClr val="762F00"/>
                  </a:gs>
                  <a:gs pos="50000">
                    <a:srgbClr val="FF6600"/>
                  </a:gs>
                  <a:gs pos="100000">
                    <a:srgbClr val="762F00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>
                    <a:solidFill>
                      <a:srgbClr val="FF66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rgbClr val="FFFF00"/>
                  </a:buClr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47182" name="Line 130">
                <a:extLst>
                  <a:ext uri="{FF2B5EF4-FFF2-40B4-BE49-F238E27FC236}">
                    <a16:creationId xmlns:a16="http://schemas.microsoft.com/office/drawing/2014/main" id="{92312138-F14F-4DC1-A272-66E159E062D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59" y="3503"/>
                <a:ext cx="0" cy="390"/>
              </a:xfrm>
              <a:prstGeom prst="line">
                <a:avLst/>
              </a:prstGeom>
              <a:noFill/>
              <a:ln w="38100">
                <a:solidFill>
                  <a:srgbClr val="FF66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47183" name="Line 131">
                <a:extLst>
                  <a:ext uri="{FF2B5EF4-FFF2-40B4-BE49-F238E27FC236}">
                    <a16:creationId xmlns:a16="http://schemas.microsoft.com/office/drawing/2014/main" id="{AB1342EC-F6D2-41F3-8357-A77D0377FB8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443" y="3588"/>
                <a:ext cx="0" cy="220"/>
              </a:xfrm>
              <a:prstGeom prst="line">
                <a:avLst/>
              </a:prstGeom>
              <a:noFill/>
              <a:ln w="57150">
                <a:solidFill>
                  <a:srgbClr val="FF66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47184" name="Line 132">
                <a:extLst>
                  <a:ext uri="{FF2B5EF4-FFF2-40B4-BE49-F238E27FC236}">
                    <a16:creationId xmlns:a16="http://schemas.microsoft.com/office/drawing/2014/main" id="{070F8C81-2174-46C3-976A-170EBE14123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726" y="3689"/>
                <a:ext cx="633" cy="0"/>
              </a:xfrm>
              <a:prstGeom prst="line">
                <a:avLst/>
              </a:prstGeom>
              <a:noFill/>
              <a:ln w="38100">
                <a:solidFill>
                  <a:srgbClr val="FF66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47185" name="Line 133">
                <a:extLst>
                  <a:ext uri="{FF2B5EF4-FFF2-40B4-BE49-F238E27FC236}">
                    <a16:creationId xmlns:a16="http://schemas.microsoft.com/office/drawing/2014/main" id="{DB54F99C-B60F-49E9-8C45-CD0E9DEEF4B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26" y="2755"/>
                <a:ext cx="0" cy="934"/>
              </a:xfrm>
              <a:prstGeom prst="line">
                <a:avLst/>
              </a:prstGeom>
              <a:noFill/>
              <a:ln w="38100">
                <a:solidFill>
                  <a:srgbClr val="FF6600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47186" name="Line 134">
                <a:extLst>
                  <a:ext uri="{FF2B5EF4-FFF2-40B4-BE49-F238E27FC236}">
                    <a16:creationId xmlns:a16="http://schemas.microsoft.com/office/drawing/2014/main" id="{1E81B989-F79C-415D-A565-C700C60E22F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225" y="3709"/>
                <a:ext cx="0" cy="201"/>
              </a:xfrm>
              <a:prstGeom prst="line">
                <a:avLst/>
              </a:prstGeom>
              <a:noFill/>
              <a:ln w="38100">
                <a:solidFill>
                  <a:srgbClr val="FF66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47187" name="Line 135">
                <a:extLst>
                  <a:ext uri="{FF2B5EF4-FFF2-40B4-BE49-F238E27FC236}">
                    <a16:creationId xmlns:a16="http://schemas.microsoft.com/office/drawing/2014/main" id="{F9A8ADFE-C8AE-4B7D-92FE-FA16350D526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92" y="3910"/>
                <a:ext cx="283" cy="0"/>
              </a:xfrm>
              <a:prstGeom prst="line">
                <a:avLst/>
              </a:prstGeom>
              <a:noFill/>
              <a:ln w="57150">
                <a:solidFill>
                  <a:srgbClr val="FF66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47188" name="Oval 136">
                <a:extLst>
                  <a:ext uri="{FF2B5EF4-FFF2-40B4-BE49-F238E27FC236}">
                    <a16:creationId xmlns:a16="http://schemas.microsoft.com/office/drawing/2014/main" id="{271CA5F5-B770-412B-A971-DB9FF96A36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9" y="1955"/>
                <a:ext cx="83" cy="68"/>
              </a:xfrm>
              <a:prstGeom prst="ellipse">
                <a:avLst/>
              </a:prstGeom>
              <a:solidFill>
                <a:srgbClr val="FFFFFF"/>
              </a:solidFill>
              <a:ln w="38100">
                <a:solidFill>
                  <a:srgbClr val="FF66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rgbClr val="FFFF00"/>
                  </a:buClr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47189" name="Line 137">
                <a:extLst>
                  <a:ext uri="{FF2B5EF4-FFF2-40B4-BE49-F238E27FC236}">
                    <a16:creationId xmlns:a16="http://schemas.microsoft.com/office/drawing/2014/main" id="{0E430760-A7E0-47D5-A1C6-DE955CE3373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41" y="2499"/>
                <a:ext cx="751" cy="0"/>
              </a:xfrm>
              <a:prstGeom prst="line">
                <a:avLst/>
              </a:prstGeom>
              <a:noFill/>
              <a:ln w="38100">
                <a:solidFill>
                  <a:srgbClr val="FF6600"/>
                </a:solidFill>
                <a:round/>
                <a:headEnd type="oval" w="med" len="med"/>
                <a:tailEnd type="none" w="sm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47190" name="Text Box 138">
                <a:extLst>
                  <a:ext uri="{FF2B5EF4-FFF2-40B4-BE49-F238E27FC236}">
                    <a16:creationId xmlns:a16="http://schemas.microsoft.com/office/drawing/2014/main" id="{B8BC8E75-5875-4F1B-966B-C605B2DDC81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334" y="2387"/>
                <a:ext cx="377" cy="3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rgbClr val="FFFF00"/>
                  </a:buClr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just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000" b="1" i="1" u="none" strike="noStrike" kern="1200" cap="none" spc="0" normalizeH="0" baseline="0" noProof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R</a:t>
                </a:r>
                <a:r>
                  <a:rPr kumimoji="0" lang="en-US" altLang="zh-CN" sz="2000" b="1" i="0" u="none" strike="noStrike" kern="1200" cap="none" spc="0" normalizeH="0" baseline="-25000" noProof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b</a:t>
                </a:r>
              </a:p>
            </p:txBody>
          </p:sp>
          <p:sp>
            <p:nvSpPr>
              <p:cNvPr id="47191" name="Text Box 139">
                <a:extLst>
                  <a:ext uri="{FF2B5EF4-FFF2-40B4-BE49-F238E27FC236}">
                    <a16:creationId xmlns:a16="http://schemas.microsoft.com/office/drawing/2014/main" id="{F22799AF-545E-4532-B648-55ABF4C7BF0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092" y="2313"/>
                <a:ext cx="249" cy="26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rgbClr val="FFFF00"/>
                  </a:buClr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just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0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+</a:t>
                </a:r>
                <a:endParaRPr kumimoji="0" lang="en-US" altLang="zh-CN" sz="2000" b="1" i="0" u="none" strike="noStrike" kern="1200" cap="none" spc="0" normalizeH="0" baseline="-2500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47192" name="Text Box 140">
                <a:extLst>
                  <a:ext uri="{FF2B5EF4-FFF2-40B4-BE49-F238E27FC236}">
                    <a16:creationId xmlns:a16="http://schemas.microsoft.com/office/drawing/2014/main" id="{DD93E659-A04C-4BCB-A30E-6877E9FF0FD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126" y="3388"/>
                <a:ext cx="314" cy="30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rgbClr val="FFFF00"/>
                  </a:buClr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just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0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_</a:t>
                </a:r>
                <a:endParaRPr kumimoji="0" lang="en-US" altLang="zh-CN" sz="2000" b="1" i="0" u="none" strike="noStrike" kern="1200" cap="none" spc="0" normalizeH="0" baseline="-2500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47193" name="Text Box 141">
                <a:extLst>
                  <a:ext uri="{FF2B5EF4-FFF2-40B4-BE49-F238E27FC236}">
                    <a16:creationId xmlns:a16="http://schemas.microsoft.com/office/drawing/2014/main" id="{DD35D1EA-43C3-449E-9BC4-7291930957F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755" y="1877"/>
                <a:ext cx="677" cy="34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rgbClr val="FFFF00"/>
                  </a:buClr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just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0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+</a:t>
                </a:r>
                <a:r>
                  <a:rPr kumimoji="0" lang="en-US" altLang="zh-CN" sz="2000" b="1" i="1" u="none" strike="noStrike" kern="1200" cap="none" spc="0" normalizeH="0" baseline="0" noProof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V</a:t>
                </a:r>
                <a:r>
                  <a:rPr kumimoji="0" lang="en-US" altLang="zh-CN" sz="2000" b="1" i="0" u="none" strike="noStrike" kern="1200" cap="none" spc="0" normalizeH="0" baseline="-25000" noProof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CC</a:t>
                </a:r>
              </a:p>
            </p:txBody>
          </p:sp>
          <p:sp>
            <p:nvSpPr>
              <p:cNvPr id="47194" name="Text Box 142">
                <a:extLst>
                  <a:ext uri="{FF2B5EF4-FFF2-40B4-BE49-F238E27FC236}">
                    <a16:creationId xmlns:a16="http://schemas.microsoft.com/office/drawing/2014/main" id="{8D234C8A-7A0D-4B94-8A43-DF1BE4DDBA8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128" y="2614"/>
                <a:ext cx="313" cy="34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FF66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rgbClr val="FFFF00"/>
                  </a:buClr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just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0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T</a:t>
                </a:r>
                <a:endParaRPr kumimoji="0" lang="en-US" altLang="zh-CN" sz="2000" b="1" i="0" u="none" strike="noStrike" kern="1200" cap="none" spc="0" normalizeH="0" baseline="-2500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47195" name="Text Box 143">
                <a:extLst>
                  <a:ext uri="{FF2B5EF4-FFF2-40B4-BE49-F238E27FC236}">
                    <a16:creationId xmlns:a16="http://schemas.microsoft.com/office/drawing/2014/main" id="{5250FF3B-3F17-4074-9E8C-302804E5A6C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872" y="2132"/>
                <a:ext cx="331" cy="24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rgbClr val="FFFF00"/>
                  </a:buClr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just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000" b="1" i="1" u="none" strike="noStrike" kern="1200" cap="none" spc="0" normalizeH="0" baseline="0" noProof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R</a:t>
                </a:r>
                <a:r>
                  <a:rPr kumimoji="0" lang="en-US" altLang="zh-CN" sz="2000" b="1" i="0" u="none" strike="noStrike" kern="1200" cap="none" spc="0" normalizeH="0" baseline="-25000" noProof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c</a:t>
                </a:r>
              </a:p>
            </p:txBody>
          </p:sp>
          <p:sp>
            <p:nvSpPr>
              <p:cNvPr id="47196" name="Text Box 144">
                <a:extLst>
                  <a:ext uri="{FF2B5EF4-FFF2-40B4-BE49-F238E27FC236}">
                    <a16:creationId xmlns:a16="http://schemas.microsoft.com/office/drawing/2014/main" id="{D7F86D32-79BA-4F61-AC9C-C6AAD9EC334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476" y="3351"/>
                <a:ext cx="507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rgbClr val="FFFF00"/>
                  </a:buClr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just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000" b="1" i="1" u="none" strike="noStrike" kern="1200" cap="none" spc="0" normalizeH="0" baseline="0" noProof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V</a:t>
                </a:r>
                <a:r>
                  <a:rPr kumimoji="0" lang="en-US" altLang="zh-CN" sz="2000" b="1" i="0" u="none" strike="noStrike" kern="1200" cap="none" spc="0" normalizeH="0" baseline="-25000" noProof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BB</a:t>
                </a:r>
              </a:p>
            </p:txBody>
          </p:sp>
          <p:sp>
            <p:nvSpPr>
              <p:cNvPr id="47197" name="Text Box 145">
                <a:extLst>
                  <a:ext uri="{FF2B5EF4-FFF2-40B4-BE49-F238E27FC236}">
                    <a16:creationId xmlns:a16="http://schemas.microsoft.com/office/drawing/2014/main" id="{AC087ECA-E052-461D-B488-75B6994964B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426" y="3124"/>
                <a:ext cx="314" cy="22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rgbClr val="FFFF00"/>
                  </a:buClr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just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0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+</a:t>
                </a:r>
              </a:p>
            </p:txBody>
          </p:sp>
          <p:sp>
            <p:nvSpPr>
              <p:cNvPr id="47198" name="Text Box 146">
                <a:extLst>
                  <a:ext uri="{FF2B5EF4-FFF2-40B4-BE49-F238E27FC236}">
                    <a16:creationId xmlns:a16="http://schemas.microsoft.com/office/drawing/2014/main" id="{7B7EDE6E-8F0A-4A8C-B1EC-C803D3D91C8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512" y="3493"/>
                <a:ext cx="365" cy="23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rgbClr val="FFFF00"/>
                  </a:buClr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just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0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_</a:t>
                </a:r>
              </a:p>
            </p:txBody>
          </p:sp>
          <p:sp>
            <p:nvSpPr>
              <p:cNvPr id="47199" name="Oval 147">
                <a:extLst>
                  <a:ext uri="{FF2B5EF4-FFF2-40B4-BE49-F238E27FC236}">
                    <a16:creationId xmlns:a16="http://schemas.microsoft.com/office/drawing/2014/main" id="{95A592F9-77DE-48F8-B8E6-84BDF2DB2C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09" y="3349"/>
                <a:ext cx="249" cy="222"/>
              </a:xfrm>
              <a:prstGeom prst="ellipse">
                <a:avLst/>
              </a:prstGeom>
              <a:noFill/>
              <a:ln w="38100">
                <a:solidFill>
                  <a:srgbClr val="FF66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rgbClr val="FFFF00"/>
                  </a:buClr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47200" name="Text Box 148">
                <a:extLst>
                  <a:ext uri="{FF2B5EF4-FFF2-40B4-BE49-F238E27FC236}">
                    <a16:creationId xmlns:a16="http://schemas.microsoft.com/office/drawing/2014/main" id="{D10C68BE-A7FB-486C-8F4A-74F0A8DE04E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71" y="2748"/>
                <a:ext cx="315" cy="22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rgbClr val="FFFF00"/>
                  </a:buClr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just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0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+</a:t>
                </a:r>
                <a:endParaRPr kumimoji="0" lang="en-US" altLang="zh-CN" sz="2000" b="1" i="0" u="none" strike="noStrike" kern="1200" cap="none" spc="0" normalizeH="0" baseline="-2500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grpSp>
            <p:nvGrpSpPr>
              <p:cNvPr id="47201" name="Group 149">
                <a:extLst>
                  <a:ext uri="{FF2B5EF4-FFF2-40B4-BE49-F238E27FC236}">
                    <a16:creationId xmlns:a16="http://schemas.microsoft.com/office/drawing/2014/main" id="{8D0D7CD1-F14D-4AE3-9859-CCC47567DC9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370" y="3351"/>
                <a:ext cx="383" cy="246"/>
                <a:chOff x="1377" y="3691"/>
                <a:chExt cx="383" cy="246"/>
              </a:xfrm>
            </p:grpSpPr>
            <p:sp>
              <p:nvSpPr>
                <p:cNvPr id="47214" name="Text Box 150">
                  <a:extLst>
                    <a:ext uri="{FF2B5EF4-FFF2-40B4-BE49-F238E27FC236}">
                      <a16:creationId xmlns:a16="http://schemas.microsoft.com/office/drawing/2014/main" id="{53169195-BED6-4E46-B465-238E4EE5933E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377" y="3691"/>
                  <a:ext cx="383" cy="24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rgbClr val="FFFF00"/>
                    </a:buClr>
                    <a:buFont typeface="Wingdings" panose="05000000000000000000" pitchFamily="2" charset="2"/>
                    <a:buChar char="l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just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2000" b="1" i="1" u="none" strike="noStrike" kern="1200" cap="none" spc="0" normalizeH="0" baseline="0" noProof="0">
                      <a:ln>
                        <a:noFill/>
                      </a:ln>
                      <a:solidFill>
                        <a:srgbClr val="FFFF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U</a:t>
                  </a:r>
                  <a:r>
                    <a:rPr kumimoji="0" lang="en-US" altLang="zh-CN" sz="2000" b="1" i="0" u="none" strike="noStrike" kern="1200" cap="none" spc="0" normalizeH="0" baseline="-25000" noProof="0">
                      <a:ln>
                        <a:noFill/>
                      </a:ln>
                      <a:solidFill>
                        <a:srgbClr val="FFFF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s</a:t>
                  </a:r>
                  <a:endParaRPr kumimoji="0" lang="en-US" altLang="zh-CN" sz="20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47215" name="Oval 151">
                  <a:extLst>
                    <a:ext uri="{FF2B5EF4-FFF2-40B4-BE49-F238E27FC236}">
                      <a16:creationId xmlns:a16="http://schemas.microsoft.com/office/drawing/2014/main" id="{019BEEFA-2A26-4D6C-9406-8DADAEB553E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507" y="3705"/>
                  <a:ext cx="33" cy="34"/>
                </a:xfrm>
                <a:prstGeom prst="ellipse">
                  <a:avLst/>
                </a:prstGeom>
                <a:solidFill>
                  <a:srgbClr val="FFFF00"/>
                </a:solidFill>
                <a:ln w="9525">
                  <a:solidFill>
                    <a:srgbClr val="FFFF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rgbClr val="FFFF00"/>
                    </a:buClr>
                    <a:buFont typeface="Wingdings" panose="05000000000000000000" pitchFamily="2" charset="2"/>
                    <a:buChar char="l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</p:grpSp>
          <p:sp>
            <p:nvSpPr>
              <p:cNvPr id="47202" name="Rectangle 152">
                <a:extLst>
                  <a:ext uri="{FF2B5EF4-FFF2-40B4-BE49-F238E27FC236}">
                    <a16:creationId xmlns:a16="http://schemas.microsoft.com/office/drawing/2014/main" id="{6957C0F5-E26B-4332-80F1-3B7359403A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53" y="2874"/>
                <a:ext cx="142" cy="322"/>
              </a:xfrm>
              <a:prstGeom prst="rect">
                <a:avLst/>
              </a:prstGeom>
              <a:gradFill rotWithShape="1">
                <a:gsLst>
                  <a:gs pos="0">
                    <a:srgbClr val="762F00"/>
                  </a:gs>
                  <a:gs pos="50000">
                    <a:srgbClr val="FF6600"/>
                  </a:gs>
                  <a:gs pos="100000">
                    <a:srgbClr val="762F00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>
                    <a:solidFill>
                      <a:srgbClr val="FF66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rgbClr val="FFFF00"/>
                  </a:buClr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47203" name="Text Box 153">
                <a:extLst>
                  <a:ext uri="{FF2B5EF4-FFF2-40B4-BE49-F238E27FC236}">
                    <a16:creationId xmlns:a16="http://schemas.microsoft.com/office/drawing/2014/main" id="{4DDFA032-2F51-4162-9573-63B509D2DC3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370" y="2784"/>
                <a:ext cx="325" cy="2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FF66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rgbClr val="FFFF00"/>
                  </a:buClr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just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000" b="1" i="1" u="none" strike="noStrike" kern="1200" cap="none" spc="0" normalizeH="0" baseline="0" noProof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R</a:t>
                </a:r>
                <a:r>
                  <a:rPr kumimoji="0" lang="en-US" altLang="zh-CN" sz="2000" b="1" i="0" u="none" strike="noStrike" kern="1200" cap="none" spc="0" normalizeH="0" baseline="-25000" noProof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s</a:t>
                </a:r>
              </a:p>
            </p:txBody>
          </p:sp>
          <p:sp>
            <p:nvSpPr>
              <p:cNvPr id="47204" name="Line 154">
                <a:extLst>
                  <a:ext uri="{FF2B5EF4-FFF2-40B4-BE49-F238E27FC236}">
                    <a16:creationId xmlns:a16="http://schemas.microsoft.com/office/drawing/2014/main" id="{6611D950-678F-4B73-898F-95C9AE6F6E8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992" y="2499"/>
                <a:ext cx="0" cy="1190"/>
              </a:xfrm>
              <a:prstGeom prst="line">
                <a:avLst/>
              </a:prstGeom>
              <a:noFill/>
              <a:ln w="38100">
                <a:solidFill>
                  <a:srgbClr val="FF66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47205" name="Rectangle 155">
                <a:extLst>
                  <a:ext uri="{FF2B5EF4-FFF2-40B4-BE49-F238E27FC236}">
                    <a16:creationId xmlns:a16="http://schemas.microsoft.com/office/drawing/2014/main" id="{0D48D5B1-EEE1-4273-A15B-3E1171F5EA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21" y="2891"/>
                <a:ext cx="142" cy="375"/>
              </a:xfrm>
              <a:prstGeom prst="rect">
                <a:avLst/>
              </a:prstGeom>
              <a:gradFill rotWithShape="1">
                <a:gsLst>
                  <a:gs pos="0">
                    <a:srgbClr val="762F00"/>
                  </a:gs>
                  <a:gs pos="50000">
                    <a:srgbClr val="FF6600"/>
                  </a:gs>
                  <a:gs pos="100000">
                    <a:srgbClr val="762F00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>
                    <a:solidFill>
                      <a:srgbClr val="FF66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rgbClr val="FFFF00"/>
                  </a:buClr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47206" name="Text Box 156">
                <a:extLst>
                  <a:ext uri="{FF2B5EF4-FFF2-40B4-BE49-F238E27FC236}">
                    <a16:creationId xmlns:a16="http://schemas.microsoft.com/office/drawing/2014/main" id="{60CAB7A8-B747-43BE-A239-AD52F2EE19C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591" y="2834"/>
                <a:ext cx="599" cy="43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rgbClr val="FFFF00"/>
                  </a:buClr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just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000" b="1" i="1" u="none" strike="noStrike" kern="1200" cap="none" spc="0" normalizeH="0" baseline="0" noProof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R</a:t>
                </a:r>
                <a:r>
                  <a:rPr kumimoji="0" lang="en-US" altLang="zh-CN" sz="2000" b="1" i="0" u="none" strike="noStrike" kern="1200" cap="none" spc="0" normalizeH="0" baseline="-25000" noProof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L</a:t>
                </a:r>
              </a:p>
            </p:txBody>
          </p:sp>
          <p:grpSp>
            <p:nvGrpSpPr>
              <p:cNvPr id="47207" name="Group 157">
                <a:extLst>
                  <a:ext uri="{FF2B5EF4-FFF2-40B4-BE49-F238E27FC236}">
                    <a16:creationId xmlns:a16="http://schemas.microsoft.com/office/drawing/2014/main" id="{1E8B1A5D-579B-435D-8A22-024E3ECCB57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064" y="2926"/>
                <a:ext cx="828" cy="290"/>
                <a:chOff x="4071" y="3322"/>
                <a:chExt cx="828" cy="290"/>
              </a:xfrm>
            </p:grpSpPr>
            <p:sp>
              <p:nvSpPr>
                <p:cNvPr id="47212" name="Text Box 158">
                  <a:extLst>
                    <a:ext uri="{FF2B5EF4-FFF2-40B4-BE49-F238E27FC236}">
                      <a16:creationId xmlns:a16="http://schemas.microsoft.com/office/drawing/2014/main" id="{237FA5CA-CEB4-4F38-8763-EFBEB580531D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071" y="3322"/>
                  <a:ext cx="828" cy="29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rgbClr val="FFFF00"/>
                    </a:buClr>
                    <a:buFont typeface="Wingdings" panose="05000000000000000000" pitchFamily="2" charset="2"/>
                    <a:buChar char="l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just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2000" b="1" i="1" u="none" strike="noStrike" kern="1200" cap="none" spc="0" normalizeH="0" baseline="0" noProof="0">
                      <a:ln>
                        <a:noFill/>
                      </a:ln>
                      <a:solidFill>
                        <a:srgbClr val="FFFF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U</a:t>
                  </a:r>
                  <a:r>
                    <a:rPr kumimoji="0" lang="en-US" altLang="zh-CN" sz="2000" b="1" i="0" u="none" strike="noStrike" kern="1200" cap="none" spc="0" normalizeH="0" baseline="-25000" noProof="0">
                      <a:ln>
                        <a:noFill/>
                      </a:ln>
                      <a:solidFill>
                        <a:srgbClr val="FFFF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o</a:t>
                  </a:r>
                  <a:r>
                    <a:rPr kumimoji="0" lang="en-US" altLang="zh-CN" sz="2000" b="1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+</a:t>
                  </a:r>
                  <a:r>
                    <a:rPr kumimoji="0" lang="en-US" altLang="zh-CN" sz="2000" b="1" i="1" u="none" strike="noStrike" kern="1200" cap="none" spc="0" normalizeH="0" baseline="0" noProof="0">
                      <a:ln>
                        <a:noFill/>
                      </a:ln>
                      <a:solidFill>
                        <a:srgbClr val="FFFF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U</a:t>
                  </a:r>
                  <a:r>
                    <a:rPr kumimoji="0" lang="en-US" altLang="zh-CN" sz="2000" b="1" i="0" u="none" strike="noStrike" kern="1200" cap="none" spc="0" normalizeH="0" baseline="-25000" noProof="0">
                      <a:ln>
                        <a:noFill/>
                      </a:ln>
                      <a:solidFill>
                        <a:srgbClr val="FFFF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O</a:t>
                  </a:r>
                </a:p>
              </p:txBody>
            </p:sp>
            <p:sp>
              <p:nvSpPr>
                <p:cNvPr id="47213" name="Oval 159">
                  <a:extLst>
                    <a:ext uri="{FF2B5EF4-FFF2-40B4-BE49-F238E27FC236}">
                      <a16:creationId xmlns:a16="http://schemas.microsoft.com/office/drawing/2014/main" id="{AB8CE85D-F8D6-4911-8630-DDD0E052EC5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12" y="3351"/>
                  <a:ext cx="33" cy="33"/>
                </a:xfrm>
                <a:prstGeom prst="ellipse">
                  <a:avLst/>
                </a:prstGeom>
                <a:solidFill>
                  <a:srgbClr val="FFFF00"/>
                </a:solidFill>
                <a:ln w="9525">
                  <a:solidFill>
                    <a:srgbClr val="FFFF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rgbClr val="FFFF00"/>
                    </a:buClr>
                    <a:buFont typeface="Wingdings" panose="05000000000000000000" pitchFamily="2" charset="2"/>
                    <a:buChar char="l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zh-CN" sz="20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</p:grpSp>
          <p:grpSp>
            <p:nvGrpSpPr>
              <p:cNvPr id="47208" name="Group 160">
                <a:extLst>
                  <a:ext uri="{FF2B5EF4-FFF2-40B4-BE49-F238E27FC236}">
                    <a16:creationId xmlns:a16="http://schemas.microsoft.com/office/drawing/2014/main" id="{7A6F9D1C-1301-43B8-A6E4-B5E98FD06B3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37" y="3152"/>
                <a:ext cx="371" cy="301"/>
                <a:chOff x="1944" y="3379"/>
                <a:chExt cx="371" cy="301"/>
              </a:xfrm>
            </p:grpSpPr>
            <p:sp>
              <p:nvSpPr>
                <p:cNvPr id="47210" name="Text Box 161">
                  <a:extLst>
                    <a:ext uri="{FF2B5EF4-FFF2-40B4-BE49-F238E27FC236}">
                      <a16:creationId xmlns:a16="http://schemas.microsoft.com/office/drawing/2014/main" id="{C4515BBB-DAA1-4496-9790-A991D6ACDA04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944" y="3379"/>
                  <a:ext cx="371" cy="30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rgbClr val="FFFF00"/>
                    </a:buClr>
                    <a:buFont typeface="Wingdings" panose="05000000000000000000" pitchFamily="2" charset="2"/>
                    <a:buChar char="l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just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2000" b="1" i="1" u="none" strike="noStrike" kern="1200" cap="none" spc="0" normalizeH="0" baseline="0" noProof="0">
                      <a:ln>
                        <a:noFill/>
                      </a:ln>
                      <a:solidFill>
                        <a:srgbClr val="FFFF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U</a:t>
                  </a:r>
                  <a:r>
                    <a:rPr kumimoji="0" lang="en-US" altLang="zh-CN" sz="2000" b="1" i="0" u="none" strike="noStrike" kern="1200" cap="none" spc="0" normalizeH="0" baseline="-25000" noProof="0">
                      <a:ln>
                        <a:noFill/>
                      </a:ln>
                      <a:solidFill>
                        <a:srgbClr val="FFFF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i</a:t>
                  </a:r>
                  <a:endParaRPr kumimoji="0" lang="en-US" altLang="zh-CN" sz="20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47211" name="Oval 162">
                  <a:extLst>
                    <a:ext uri="{FF2B5EF4-FFF2-40B4-BE49-F238E27FC236}">
                      <a16:creationId xmlns:a16="http://schemas.microsoft.com/office/drawing/2014/main" id="{C411B44C-9930-4803-9E77-66425ED3C64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74" y="3407"/>
                  <a:ext cx="35" cy="34"/>
                </a:xfrm>
                <a:prstGeom prst="ellipse">
                  <a:avLst/>
                </a:prstGeom>
                <a:solidFill>
                  <a:srgbClr val="FFFF00"/>
                </a:solidFill>
                <a:ln w="9525">
                  <a:solidFill>
                    <a:srgbClr val="FFFF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rgbClr val="FFFF00"/>
                    </a:buClr>
                    <a:buFont typeface="Wingdings" panose="05000000000000000000" pitchFamily="2" charset="2"/>
                    <a:buChar char="l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</p:grpSp>
          <p:sp>
            <p:nvSpPr>
              <p:cNvPr id="47209" name="Text Box 163">
                <a:extLst>
                  <a:ext uri="{FF2B5EF4-FFF2-40B4-BE49-F238E27FC236}">
                    <a16:creationId xmlns:a16="http://schemas.microsoft.com/office/drawing/2014/main" id="{87BAD632-4B5F-47C4-B74D-B2FDD0FAEF6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37" y="3351"/>
                <a:ext cx="233" cy="26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rgbClr val="FFFF00"/>
                  </a:buClr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just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0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_</a:t>
                </a:r>
              </a:p>
            </p:txBody>
          </p:sp>
        </p:grpSp>
      </p:grpSp>
      <p:grpSp>
        <p:nvGrpSpPr>
          <p:cNvPr id="160943" name="Group 175">
            <a:extLst>
              <a:ext uri="{FF2B5EF4-FFF2-40B4-BE49-F238E27FC236}">
                <a16:creationId xmlns:a16="http://schemas.microsoft.com/office/drawing/2014/main" id="{68AE5BC1-FD93-4E07-B7E6-F1831D298ABA}"/>
              </a:ext>
            </a:extLst>
          </p:cNvPr>
          <p:cNvGrpSpPr>
            <a:grpSpLocks/>
          </p:cNvGrpSpPr>
          <p:nvPr/>
        </p:nvGrpSpPr>
        <p:grpSpPr bwMode="auto">
          <a:xfrm>
            <a:off x="7631113" y="3429000"/>
            <a:ext cx="1692275" cy="2457450"/>
            <a:chOff x="4694" y="714"/>
            <a:chExt cx="1066" cy="1548"/>
          </a:xfrm>
        </p:grpSpPr>
        <p:sp>
          <p:nvSpPr>
            <p:cNvPr id="47154" name="Text Box 58">
              <a:extLst>
                <a:ext uri="{FF2B5EF4-FFF2-40B4-BE49-F238E27FC236}">
                  <a16:creationId xmlns:a16="http://schemas.microsoft.com/office/drawing/2014/main" id="{0A23A71F-B5F2-4693-87E5-71D007830B3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05" y="1432"/>
              <a:ext cx="505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66FF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FFFF00"/>
                </a:buClr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1" u="none" strike="noStrike" kern="1200" cap="none" spc="0" normalizeH="0" baseline="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R</a:t>
              </a:r>
              <a:r>
                <a:rPr kumimoji="0" lang="en-US" altLang="zh-CN" sz="2000" b="1" i="0" u="none" strike="noStrike" kern="1200" cap="none" spc="0" normalizeH="0" baseline="-2500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L</a:t>
              </a:r>
              <a:endParaRPr kumimoji="0" lang="en-US" altLang="zh-CN" sz="2000" b="1" i="1" u="none" strike="noStrike" kern="1200" cap="none" spc="0" normalizeH="0" baseline="-2500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7155" name="Line 64">
              <a:extLst>
                <a:ext uri="{FF2B5EF4-FFF2-40B4-BE49-F238E27FC236}">
                  <a16:creationId xmlns:a16="http://schemas.microsoft.com/office/drawing/2014/main" id="{02475422-5248-4A7A-9AB4-F43ECD4A590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694" y="1012"/>
              <a:ext cx="743" cy="14"/>
            </a:xfrm>
            <a:prstGeom prst="line">
              <a:avLst/>
            </a:prstGeom>
            <a:noFill/>
            <a:ln w="38100">
              <a:solidFill>
                <a:srgbClr val="FF66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7156" name="Line 65">
              <a:extLst>
                <a:ext uri="{FF2B5EF4-FFF2-40B4-BE49-F238E27FC236}">
                  <a16:creationId xmlns:a16="http://schemas.microsoft.com/office/drawing/2014/main" id="{89ABD710-B72A-4226-90A6-40CA141A7BC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58" y="1014"/>
              <a:ext cx="0" cy="1140"/>
            </a:xfrm>
            <a:prstGeom prst="line">
              <a:avLst/>
            </a:prstGeom>
            <a:noFill/>
            <a:ln w="38100">
              <a:solidFill>
                <a:srgbClr val="FF6600"/>
              </a:solidFill>
              <a:round/>
              <a:headEnd type="oval" w="sm" len="sm"/>
              <a:tailEnd type="oval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7157" name="Line 71">
              <a:extLst>
                <a:ext uri="{FF2B5EF4-FFF2-40B4-BE49-F238E27FC236}">
                  <a16:creationId xmlns:a16="http://schemas.microsoft.com/office/drawing/2014/main" id="{FB842D16-E2D7-4B7D-AD21-5B5A5584A7A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070" y="976"/>
              <a:ext cx="270" cy="0"/>
            </a:xfrm>
            <a:prstGeom prst="line">
              <a:avLst/>
            </a:prstGeom>
            <a:noFill/>
            <a:ln w="38100">
              <a:solidFill>
                <a:srgbClr val="FF6600"/>
              </a:solidFill>
              <a:round/>
              <a:headEnd/>
              <a:tailEnd type="stealth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7158" name="Text Box 76">
              <a:extLst>
                <a:ext uri="{FF2B5EF4-FFF2-40B4-BE49-F238E27FC236}">
                  <a16:creationId xmlns:a16="http://schemas.microsoft.com/office/drawing/2014/main" id="{266FC142-455C-446C-B9AB-090079E24FC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83" y="1565"/>
              <a:ext cx="406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66FF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FFFF00"/>
                </a:buClr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1" u="none" strike="noStrike" kern="1200" cap="none" spc="0" normalizeH="0" baseline="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R</a:t>
              </a:r>
              <a:r>
                <a:rPr kumimoji="0" lang="en-US" altLang="zh-CN" sz="2000" b="1" i="0" u="none" strike="noStrike" kern="1200" cap="none" spc="0" normalizeH="0" baseline="-2500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c</a:t>
              </a:r>
            </a:p>
          </p:txBody>
        </p:sp>
        <p:sp>
          <p:nvSpPr>
            <p:cNvPr id="47159" name="Text Box 80">
              <a:extLst>
                <a:ext uri="{FF2B5EF4-FFF2-40B4-BE49-F238E27FC236}">
                  <a16:creationId xmlns:a16="http://schemas.microsoft.com/office/drawing/2014/main" id="{744D4B9B-F19D-45AB-A4E2-546EEBA596D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95" y="895"/>
              <a:ext cx="365" cy="2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66FF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FFFF00"/>
                </a:buClr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1200" cap="none" spc="0" normalizeH="0" baseline="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+</a:t>
              </a:r>
            </a:p>
          </p:txBody>
        </p:sp>
        <p:sp>
          <p:nvSpPr>
            <p:cNvPr id="47160" name="Text Box 81">
              <a:extLst>
                <a:ext uri="{FF2B5EF4-FFF2-40B4-BE49-F238E27FC236}">
                  <a16:creationId xmlns:a16="http://schemas.microsoft.com/office/drawing/2014/main" id="{FDBCF0B5-3E5A-467F-A6CC-21BD7F7624B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05" y="1920"/>
              <a:ext cx="303" cy="3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66FF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FFFF00"/>
                </a:buClr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1200" cap="none" spc="0" normalizeH="0" baseline="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_</a:t>
              </a:r>
            </a:p>
          </p:txBody>
        </p:sp>
        <p:sp>
          <p:nvSpPr>
            <p:cNvPr id="47161" name="Line 97">
              <a:extLst>
                <a:ext uri="{FF2B5EF4-FFF2-40B4-BE49-F238E27FC236}">
                  <a16:creationId xmlns:a16="http://schemas.microsoft.com/office/drawing/2014/main" id="{94C8531A-7502-43E8-BD82-84EC82FF463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37" y="1014"/>
              <a:ext cx="0" cy="1140"/>
            </a:xfrm>
            <a:prstGeom prst="line">
              <a:avLst/>
            </a:prstGeom>
            <a:noFill/>
            <a:ln w="38100">
              <a:solidFill>
                <a:srgbClr val="FF66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47162" name="Group 104">
              <a:extLst>
                <a:ext uri="{FF2B5EF4-FFF2-40B4-BE49-F238E27FC236}">
                  <a16:creationId xmlns:a16="http://schemas.microsoft.com/office/drawing/2014/main" id="{FC99901B-B20C-4465-A146-76B11DEDC65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049" y="714"/>
              <a:ext cx="501" cy="330"/>
              <a:chOff x="4944" y="1914"/>
              <a:chExt cx="425" cy="342"/>
            </a:xfrm>
          </p:grpSpPr>
          <p:sp>
            <p:nvSpPr>
              <p:cNvPr id="47168" name="Text Box 105">
                <a:extLst>
                  <a:ext uri="{FF2B5EF4-FFF2-40B4-BE49-F238E27FC236}">
                    <a16:creationId xmlns:a16="http://schemas.microsoft.com/office/drawing/2014/main" id="{560C0245-201B-4CC7-A536-765A41CC735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944" y="1914"/>
                <a:ext cx="425" cy="34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rgbClr val="66FFFF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rgbClr val="FFFF00"/>
                  </a:buClr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just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000" b="1" i="1" u="none" strike="noStrike" kern="1200" cap="none" spc="0" normalizeH="0" baseline="0" noProof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I</a:t>
                </a:r>
                <a:r>
                  <a:rPr kumimoji="0" lang="en-US" altLang="zh-CN" sz="2000" b="1" i="0" u="none" strike="noStrike" kern="1200" cap="none" spc="0" normalizeH="0" baseline="-25000" noProof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o</a:t>
                </a:r>
              </a:p>
            </p:txBody>
          </p:sp>
          <p:sp>
            <p:nvSpPr>
              <p:cNvPr id="47169" name="Oval 106">
                <a:extLst>
                  <a:ext uri="{FF2B5EF4-FFF2-40B4-BE49-F238E27FC236}">
                    <a16:creationId xmlns:a16="http://schemas.microsoft.com/office/drawing/2014/main" id="{27A5736B-3985-4529-B77A-081AFA0BF0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40" y="1942"/>
                <a:ext cx="19" cy="26"/>
              </a:xfrm>
              <a:prstGeom prst="ellipse">
                <a:avLst/>
              </a:prstGeom>
              <a:solidFill>
                <a:srgbClr val="FFFF00"/>
              </a:solidFill>
              <a:ln w="38100">
                <a:solidFill>
                  <a:srgbClr val="FFFF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rgbClr val="FFFF00"/>
                  </a:buClr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</p:grpSp>
        <p:grpSp>
          <p:nvGrpSpPr>
            <p:cNvPr id="47163" name="Group 113">
              <a:extLst>
                <a:ext uri="{FF2B5EF4-FFF2-40B4-BE49-F238E27FC236}">
                  <a16:creationId xmlns:a16="http://schemas.microsoft.com/office/drawing/2014/main" id="{6A906052-5A57-4208-B924-0920AC95DC0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405" y="1479"/>
              <a:ext cx="303" cy="329"/>
              <a:chOff x="5246" y="2922"/>
              <a:chExt cx="370" cy="342"/>
            </a:xfrm>
          </p:grpSpPr>
          <p:sp>
            <p:nvSpPr>
              <p:cNvPr id="47166" name="Text Box 114">
                <a:extLst>
                  <a:ext uri="{FF2B5EF4-FFF2-40B4-BE49-F238E27FC236}">
                    <a16:creationId xmlns:a16="http://schemas.microsoft.com/office/drawing/2014/main" id="{444107DC-EF59-4F4B-9F7A-C5686D2EA83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246" y="2922"/>
                <a:ext cx="370" cy="34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rgbClr val="66FFFF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rgbClr val="FFFF00"/>
                  </a:buClr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just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000" b="1" i="1" u="none" strike="noStrike" kern="1200" cap="none" spc="0" normalizeH="0" baseline="0" noProof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U</a:t>
                </a:r>
                <a:r>
                  <a:rPr kumimoji="0" lang="en-US" altLang="zh-CN" sz="2000" b="1" i="0" u="none" strike="noStrike" kern="1200" cap="none" spc="0" normalizeH="0" baseline="-25000" noProof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o</a:t>
                </a:r>
              </a:p>
            </p:txBody>
          </p:sp>
          <p:sp>
            <p:nvSpPr>
              <p:cNvPr id="47167" name="Oval 115">
                <a:extLst>
                  <a:ext uri="{FF2B5EF4-FFF2-40B4-BE49-F238E27FC236}">
                    <a16:creationId xmlns:a16="http://schemas.microsoft.com/office/drawing/2014/main" id="{5C48FC6B-F49A-4C68-B0C8-C32FD89065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9" y="2942"/>
                <a:ext cx="19" cy="26"/>
              </a:xfrm>
              <a:prstGeom prst="ellipse">
                <a:avLst/>
              </a:prstGeom>
              <a:solidFill>
                <a:srgbClr val="FFFF00"/>
              </a:solidFill>
              <a:ln w="38100">
                <a:solidFill>
                  <a:srgbClr val="FFFF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rgbClr val="FFFF00"/>
                  </a:buClr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47164" name="Rectangle 164">
              <a:extLst>
                <a:ext uri="{FF2B5EF4-FFF2-40B4-BE49-F238E27FC236}">
                  <a16:creationId xmlns:a16="http://schemas.microsoft.com/office/drawing/2014/main" id="{0993683D-4182-4014-B9A2-A81B3A7EE4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98" y="1423"/>
              <a:ext cx="114" cy="312"/>
            </a:xfrm>
            <a:prstGeom prst="rect">
              <a:avLst/>
            </a:prstGeom>
            <a:gradFill rotWithShape="1">
              <a:gsLst>
                <a:gs pos="0">
                  <a:srgbClr val="762F00"/>
                </a:gs>
                <a:gs pos="50000">
                  <a:srgbClr val="FF6600"/>
                </a:gs>
                <a:gs pos="100000">
                  <a:srgbClr val="762F0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>
                  <a:solidFill>
                    <a:srgbClr val="66FF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FFFF00"/>
                </a:buClr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7165" name="Rectangle 165">
              <a:extLst>
                <a:ext uri="{FF2B5EF4-FFF2-40B4-BE49-F238E27FC236}">
                  <a16:creationId xmlns:a16="http://schemas.microsoft.com/office/drawing/2014/main" id="{33196B9B-0AEA-474C-87FE-336E3EF01C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79" y="1479"/>
              <a:ext cx="114" cy="312"/>
            </a:xfrm>
            <a:prstGeom prst="rect">
              <a:avLst/>
            </a:prstGeom>
            <a:gradFill rotWithShape="1">
              <a:gsLst>
                <a:gs pos="0">
                  <a:srgbClr val="762F00"/>
                </a:gs>
                <a:gs pos="50000">
                  <a:srgbClr val="FF6600"/>
                </a:gs>
                <a:gs pos="100000">
                  <a:srgbClr val="762F0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>
                  <a:solidFill>
                    <a:srgbClr val="66FF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FFFF00"/>
                </a:buClr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160944" name="Group 176">
            <a:extLst>
              <a:ext uri="{FF2B5EF4-FFF2-40B4-BE49-F238E27FC236}">
                <a16:creationId xmlns:a16="http://schemas.microsoft.com/office/drawing/2014/main" id="{F29983B1-1441-4230-90FB-C082EA611B1F}"/>
              </a:ext>
            </a:extLst>
          </p:cNvPr>
          <p:cNvGrpSpPr>
            <a:grpSpLocks/>
          </p:cNvGrpSpPr>
          <p:nvPr/>
        </p:nvGrpSpPr>
        <p:grpSpPr bwMode="auto">
          <a:xfrm>
            <a:off x="4706938" y="3338513"/>
            <a:ext cx="4095750" cy="3114675"/>
            <a:chOff x="3022" y="2103"/>
            <a:chExt cx="2580" cy="1962"/>
          </a:xfrm>
        </p:grpSpPr>
        <p:sp>
          <p:nvSpPr>
            <p:cNvPr id="47131" name="Text Box 57">
              <a:extLst>
                <a:ext uri="{FF2B5EF4-FFF2-40B4-BE49-F238E27FC236}">
                  <a16:creationId xmlns:a16="http://schemas.microsoft.com/office/drawing/2014/main" id="{AC189027-BBF6-47B2-A177-B83E75D568F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67" y="3754"/>
              <a:ext cx="1579" cy="3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66FF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FFFF00"/>
                </a:buClr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1200" cap="none" spc="0" normalizeH="0" baseline="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(</a:t>
              </a:r>
              <a:r>
                <a:rPr kumimoji="0" lang="en-US" altLang="zh-CN" sz="2000" b="1" i="1" u="none" strike="noStrike" kern="1200" cap="none" spc="0" normalizeH="0" baseline="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b</a:t>
              </a:r>
              <a:r>
                <a:rPr kumimoji="0" lang="en-US" altLang="zh-CN" sz="2000" b="1" i="0" u="none" strike="noStrike" kern="1200" cap="none" spc="0" normalizeH="0" baseline="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) </a:t>
              </a:r>
              <a:r>
                <a:rPr kumimoji="0" lang="zh-CN" altLang="en-US" sz="2000" b="1" i="0" u="none" strike="noStrike" kern="1200" cap="none" spc="0" normalizeH="0" baseline="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微变等效电路</a:t>
              </a:r>
            </a:p>
          </p:txBody>
        </p:sp>
        <p:sp>
          <p:nvSpPr>
            <p:cNvPr id="47132" name="Line 60">
              <a:extLst>
                <a:ext uri="{FF2B5EF4-FFF2-40B4-BE49-F238E27FC236}">
                  <a16:creationId xmlns:a16="http://schemas.microsoft.com/office/drawing/2014/main" id="{8885FDD2-2276-46E5-AAE3-75CA57B6AEF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7" y="3600"/>
              <a:ext cx="2195" cy="6"/>
            </a:xfrm>
            <a:prstGeom prst="line">
              <a:avLst/>
            </a:prstGeom>
            <a:noFill/>
            <a:ln w="38100">
              <a:solidFill>
                <a:srgbClr val="FF66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7133" name="Line 61">
              <a:extLst>
                <a:ext uri="{FF2B5EF4-FFF2-40B4-BE49-F238E27FC236}">
                  <a16:creationId xmlns:a16="http://schemas.microsoft.com/office/drawing/2014/main" id="{82235472-008A-4C77-A1CE-EF1146D626F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19" y="2447"/>
              <a:ext cx="829" cy="0"/>
            </a:xfrm>
            <a:prstGeom prst="line">
              <a:avLst/>
            </a:prstGeom>
            <a:noFill/>
            <a:ln w="38100">
              <a:solidFill>
                <a:srgbClr val="FF66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7134" name="Text Box 73">
              <a:extLst>
                <a:ext uri="{FF2B5EF4-FFF2-40B4-BE49-F238E27FC236}">
                  <a16:creationId xmlns:a16="http://schemas.microsoft.com/office/drawing/2014/main" id="{CE4E282B-CFA6-40E9-8C63-F02D8CD7AA1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08" y="2669"/>
              <a:ext cx="409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66FF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FFFF00"/>
                </a:buClr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1" u="none" strike="noStrike" kern="1200" cap="none" spc="0" normalizeH="0" baseline="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R</a:t>
              </a:r>
              <a:r>
                <a:rPr kumimoji="0" lang="en-US" altLang="zh-CN" sz="2000" b="1" i="0" u="none" strike="noStrike" kern="1200" cap="none" spc="0" normalizeH="0" baseline="-2500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s</a:t>
              </a:r>
            </a:p>
          </p:txBody>
        </p:sp>
        <p:sp>
          <p:nvSpPr>
            <p:cNvPr id="47135" name="Text Box 74">
              <a:extLst>
                <a:ext uri="{FF2B5EF4-FFF2-40B4-BE49-F238E27FC236}">
                  <a16:creationId xmlns:a16="http://schemas.microsoft.com/office/drawing/2014/main" id="{D14C99E9-0C3A-4242-A732-AAFC7DB6D80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77" y="2161"/>
              <a:ext cx="488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66FF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FFFF00"/>
                </a:buClr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1" u="none" strike="noStrike" kern="1200" cap="none" spc="0" normalizeH="0" baseline="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R</a:t>
              </a:r>
              <a:r>
                <a:rPr kumimoji="0" lang="en-US" altLang="zh-CN" sz="2000" b="1" i="0" u="none" strike="noStrike" kern="1200" cap="none" spc="0" normalizeH="0" baseline="-2500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b</a:t>
              </a:r>
              <a:endParaRPr kumimoji="0" lang="en-US" altLang="zh-CN" sz="2000" b="1" i="1" u="none" strike="noStrike" kern="1200" cap="none" spc="0" normalizeH="0" baseline="-2500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7136" name="Text Box 78">
              <a:extLst>
                <a:ext uri="{FF2B5EF4-FFF2-40B4-BE49-F238E27FC236}">
                  <a16:creationId xmlns:a16="http://schemas.microsoft.com/office/drawing/2014/main" id="{ACF8367C-1010-402D-98B2-35B886B16CF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19" y="2430"/>
              <a:ext cx="315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66FF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FFFF00"/>
                </a:buClr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1200" cap="none" spc="0" normalizeH="0" baseline="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+</a:t>
              </a:r>
            </a:p>
          </p:txBody>
        </p:sp>
        <p:sp>
          <p:nvSpPr>
            <p:cNvPr id="47137" name="Text Box 79">
              <a:extLst>
                <a:ext uri="{FF2B5EF4-FFF2-40B4-BE49-F238E27FC236}">
                  <a16:creationId xmlns:a16="http://schemas.microsoft.com/office/drawing/2014/main" id="{8965D6CA-E7D8-4911-A18B-EA012DED3CE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87" y="3233"/>
              <a:ext cx="325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66FF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FFFF00"/>
                </a:buClr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1200" cap="none" spc="0" normalizeH="0" baseline="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-</a:t>
              </a:r>
            </a:p>
          </p:txBody>
        </p:sp>
        <p:sp>
          <p:nvSpPr>
            <p:cNvPr id="47138" name="Line 82">
              <a:extLst>
                <a:ext uri="{FF2B5EF4-FFF2-40B4-BE49-F238E27FC236}">
                  <a16:creationId xmlns:a16="http://schemas.microsoft.com/office/drawing/2014/main" id="{EA004EE0-57EE-4410-B751-318C3F09241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7" y="2447"/>
              <a:ext cx="0" cy="1153"/>
            </a:xfrm>
            <a:prstGeom prst="line">
              <a:avLst/>
            </a:prstGeom>
            <a:noFill/>
            <a:ln w="38100">
              <a:solidFill>
                <a:srgbClr val="FF66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47139" name="Group 83">
              <a:extLst>
                <a:ext uri="{FF2B5EF4-FFF2-40B4-BE49-F238E27FC236}">
                  <a16:creationId xmlns:a16="http://schemas.microsoft.com/office/drawing/2014/main" id="{DE70B5AF-DFC4-4FB3-948E-1A3FA03C03E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21" y="2900"/>
              <a:ext cx="436" cy="330"/>
              <a:chOff x="3555" y="2874"/>
              <a:chExt cx="370" cy="342"/>
            </a:xfrm>
          </p:grpSpPr>
          <p:sp>
            <p:nvSpPr>
              <p:cNvPr id="47152" name="Text Box 84">
                <a:extLst>
                  <a:ext uri="{FF2B5EF4-FFF2-40B4-BE49-F238E27FC236}">
                    <a16:creationId xmlns:a16="http://schemas.microsoft.com/office/drawing/2014/main" id="{91F83D99-8393-44F6-8519-E153C600C3E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555" y="2874"/>
                <a:ext cx="370" cy="34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rgbClr val="66FFFF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rgbClr val="FFFF00"/>
                  </a:buClr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just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000" b="1" i="1" u="none" strike="noStrike" kern="1200" cap="none" spc="0" normalizeH="0" baseline="0" noProof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U</a:t>
                </a:r>
                <a:r>
                  <a:rPr kumimoji="0" lang="en-US" altLang="zh-CN" sz="2000" b="1" i="0" u="none" strike="noStrike" kern="1200" cap="none" spc="0" normalizeH="0" baseline="-25000" noProof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i</a:t>
                </a:r>
              </a:p>
            </p:txBody>
          </p:sp>
          <p:sp>
            <p:nvSpPr>
              <p:cNvPr id="47153" name="Oval 85">
                <a:extLst>
                  <a:ext uri="{FF2B5EF4-FFF2-40B4-BE49-F238E27FC236}">
                    <a16:creationId xmlns:a16="http://schemas.microsoft.com/office/drawing/2014/main" id="{7DF5FE71-7CB4-4C49-A8E5-80160F46CE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68" y="2890"/>
                <a:ext cx="19" cy="26"/>
              </a:xfrm>
              <a:prstGeom prst="ellipse">
                <a:avLst/>
              </a:prstGeom>
              <a:solidFill>
                <a:srgbClr val="FFFF00"/>
              </a:solidFill>
              <a:ln w="38100">
                <a:solidFill>
                  <a:srgbClr val="FFFF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rgbClr val="FFFF00"/>
                  </a:buClr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47140" name="Oval 87">
              <a:extLst>
                <a:ext uri="{FF2B5EF4-FFF2-40B4-BE49-F238E27FC236}">
                  <a16:creationId xmlns:a16="http://schemas.microsoft.com/office/drawing/2014/main" id="{9461173B-42C7-47F2-813B-42BC2B1DBD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18" y="3146"/>
              <a:ext cx="168" cy="178"/>
            </a:xfrm>
            <a:prstGeom prst="ellipse">
              <a:avLst/>
            </a:prstGeom>
            <a:noFill/>
            <a:ln w="38100">
              <a:solidFill>
                <a:srgbClr val="FF66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FFFF00"/>
                </a:buClr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7141" name="Rectangle 88">
              <a:extLst>
                <a:ext uri="{FF2B5EF4-FFF2-40B4-BE49-F238E27FC236}">
                  <a16:creationId xmlns:a16="http://schemas.microsoft.com/office/drawing/2014/main" id="{EE8C1A54-D3E1-4DD5-83CD-8864E38569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74" y="2387"/>
              <a:ext cx="246" cy="120"/>
            </a:xfrm>
            <a:prstGeom prst="rect">
              <a:avLst/>
            </a:prstGeom>
            <a:gradFill rotWithShape="1">
              <a:gsLst>
                <a:gs pos="0">
                  <a:srgbClr val="762F00"/>
                </a:gs>
                <a:gs pos="50000">
                  <a:srgbClr val="FF6600"/>
                </a:gs>
                <a:gs pos="100000">
                  <a:srgbClr val="762F00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>
                  <a:solidFill>
                    <a:srgbClr val="66FF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FFFF00"/>
                </a:buClr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47142" name="Group 92">
              <a:extLst>
                <a:ext uri="{FF2B5EF4-FFF2-40B4-BE49-F238E27FC236}">
                  <a16:creationId xmlns:a16="http://schemas.microsoft.com/office/drawing/2014/main" id="{EB6B3EDB-1262-4456-A115-3A73508425F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22" y="3138"/>
              <a:ext cx="495" cy="329"/>
              <a:chOff x="3216" y="3258"/>
              <a:chExt cx="420" cy="342"/>
            </a:xfrm>
          </p:grpSpPr>
          <p:sp>
            <p:nvSpPr>
              <p:cNvPr id="47150" name="Text Box 93">
                <a:extLst>
                  <a:ext uri="{FF2B5EF4-FFF2-40B4-BE49-F238E27FC236}">
                    <a16:creationId xmlns:a16="http://schemas.microsoft.com/office/drawing/2014/main" id="{2F4890EE-5A1E-43A5-892F-DCCE84CD99D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216" y="3258"/>
                <a:ext cx="420" cy="34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rgbClr val="66FFFF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rgbClr val="FFFF00"/>
                  </a:buClr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just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000" b="1" i="1" u="none" strike="noStrike" kern="1200" cap="none" spc="0" normalizeH="0" baseline="0" noProof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U</a:t>
                </a:r>
                <a:r>
                  <a:rPr kumimoji="0" lang="en-US" altLang="zh-CN" sz="2000" b="1" i="0" u="none" strike="noStrike" kern="1200" cap="none" spc="0" normalizeH="0" baseline="-25000" noProof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s</a:t>
                </a:r>
              </a:p>
            </p:txBody>
          </p:sp>
          <p:sp>
            <p:nvSpPr>
              <p:cNvPr id="47151" name="Oval 94">
                <a:extLst>
                  <a:ext uri="{FF2B5EF4-FFF2-40B4-BE49-F238E27FC236}">
                    <a16:creationId xmlns:a16="http://schemas.microsoft.com/office/drawing/2014/main" id="{A860CC80-156E-4E59-8FD7-398025BD12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26" y="3273"/>
                <a:ext cx="23" cy="24"/>
              </a:xfrm>
              <a:prstGeom prst="ellipse">
                <a:avLst/>
              </a:prstGeom>
              <a:solidFill>
                <a:srgbClr val="FFFF00"/>
              </a:solidFill>
              <a:ln w="38100">
                <a:solidFill>
                  <a:srgbClr val="FFFF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rgbClr val="FFFF00"/>
                  </a:buClr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47143" name="Line 103">
              <a:extLst>
                <a:ext uri="{FF2B5EF4-FFF2-40B4-BE49-F238E27FC236}">
                  <a16:creationId xmlns:a16="http://schemas.microsoft.com/office/drawing/2014/main" id="{B65B1ED6-920C-40E9-BE84-6663ACBCBAE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19" y="2384"/>
              <a:ext cx="168" cy="0"/>
            </a:xfrm>
            <a:prstGeom prst="line">
              <a:avLst/>
            </a:prstGeom>
            <a:noFill/>
            <a:ln w="38100">
              <a:solidFill>
                <a:srgbClr val="FF6600"/>
              </a:solidFill>
              <a:round/>
              <a:headEnd/>
              <a:tailEnd type="stealth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47144" name="Group 107">
              <a:extLst>
                <a:ext uri="{FF2B5EF4-FFF2-40B4-BE49-F238E27FC236}">
                  <a16:creationId xmlns:a16="http://schemas.microsoft.com/office/drawing/2014/main" id="{F4140B04-9507-4B23-BDC0-0356F4F070B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391" y="2103"/>
              <a:ext cx="415" cy="330"/>
              <a:chOff x="3408" y="2058"/>
              <a:chExt cx="352" cy="342"/>
            </a:xfrm>
          </p:grpSpPr>
          <p:sp>
            <p:nvSpPr>
              <p:cNvPr id="47148" name="Text Box 108">
                <a:extLst>
                  <a:ext uri="{FF2B5EF4-FFF2-40B4-BE49-F238E27FC236}">
                    <a16:creationId xmlns:a16="http://schemas.microsoft.com/office/drawing/2014/main" id="{07717300-A23E-4B30-AA0E-539CBA308A0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408" y="2058"/>
                <a:ext cx="352" cy="34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rgbClr val="66FFFF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rgbClr val="FFFF00"/>
                  </a:buClr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just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000" b="1" i="1" u="none" strike="noStrike" kern="1200" cap="none" spc="0" normalizeH="0" baseline="0" noProof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I</a:t>
                </a:r>
                <a:r>
                  <a:rPr kumimoji="0" lang="en-US" altLang="zh-CN" sz="2000" b="1" i="0" u="none" strike="noStrike" kern="1200" cap="none" spc="0" normalizeH="0" baseline="-25000" noProof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i</a:t>
                </a:r>
              </a:p>
            </p:txBody>
          </p:sp>
          <p:sp>
            <p:nvSpPr>
              <p:cNvPr id="47149" name="Oval 109">
                <a:extLst>
                  <a:ext uri="{FF2B5EF4-FFF2-40B4-BE49-F238E27FC236}">
                    <a16:creationId xmlns:a16="http://schemas.microsoft.com/office/drawing/2014/main" id="{DD976335-0164-4E67-9D3C-361DA57507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04" y="2093"/>
                <a:ext cx="19" cy="19"/>
              </a:xfrm>
              <a:prstGeom prst="ellipse">
                <a:avLst/>
              </a:prstGeom>
              <a:solidFill>
                <a:srgbClr val="FFFF00"/>
              </a:solidFill>
              <a:ln w="38100">
                <a:solidFill>
                  <a:srgbClr val="FFFF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rgbClr val="FFFF00"/>
                  </a:buClr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47145" name="Line 100">
              <a:extLst>
                <a:ext uri="{FF2B5EF4-FFF2-40B4-BE49-F238E27FC236}">
                  <a16:creationId xmlns:a16="http://schemas.microsoft.com/office/drawing/2014/main" id="{9EF0B852-0D1C-4FAD-ADAB-EACA8391C83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78" y="3606"/>
              <a:ext cx="0" cy="140"/>
            </a:xfrm>
            <a:prstGeom prst="line">
              <a:avLst/>
            </a:prstGeom>
            <a:noFill/>
            <a:ln w="38100">
              <a:solidFill>
                <a:srgbClr val="FF6600"/>
              </a:solidFill>
              <a:round/>
              <a:headEnd type="oval" w="sm" len="sm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7146" name="Line 101">
              <a:extLst>
                <a:ext uri="{FF2B5EF4-FFF2-40B4-BE49-F238E27FC236}">
                  <a16:creationId xmlns:a16="http://schemas.microsoft.com/office/drawing/2014/main" id="{99767AF1-E967-4610-A2AF-2B923047FD4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93" y="3753"/>
              <a:ext cx="191" cy="0"/>
            </a:xfrm>
            <a:prstGeom prst="line">
              <a:avLst/>
            </a:prstGeom>
            <a:noFill/>
            <a:ln w="38100">
              <a:solidFill>
                <a:srgbClr val="FF66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7147" name="Rectangle 166">
              <a:extLst>
                <a:ext uri="{FF2B5EF4-FFF2-40B4-BE49-F238E27FC236}">
                  <a16:creationId xmlns:a16="http://schemas.microsoft.com/office/drawing/2014/main" id="{9D0CE766-0DCC-4B27-8A2B-9CF13C49F2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34" y="2585"/>
              <a:ext cx="114" cy="312"/>
            </a:xfrm>
            <a:prstGeom prst="rect">
              <a:avLst/>
            </a:prstGeom>
            <a:gradFill rotWithShape="1">
              <a:gsLst>
                <a:gs pos="0">
                  <a:srgbClr val="762F00"/>
                </a:gs>
                <a:gs pos="50000">
                  <a:srgbClr val="FF6600"/>
                </a:gs>
                <a:gs pos="100000">
                  <a:srgbClr val="762F0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>
                  <a:solidFill>
                    <a:srgbClr val="66FF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FFFF00"/>
                </a:buClr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160942" name="Group 174">
            <a:extLst>
              <a:ext uri="{FF2B5EF4-FFF2-40B4-BE49-F238E27FC236}">
                <a16:creationId xmlns:a16="http://schemas.microsoft.com/office/drawing/2014/main" id="{87CAD1CF-A0EB-4705-8781-B13F60511693}"/>
              </a:ext>
            </a:extLst>
          </p:cNvPr>
          <p:cNvGrpSpPr>
            <a:grpSpLocks/>
          </p:cNvGrpSpPr>
          <p:nvPr/>
        </p:nvGrpSpPr>
        <p:grpSpPr bwMode="auto">
          <a:xfrm>
            <a:off x="6146800" y="3338513"/>
            <a:ext cx="1793875" cy="2376487"/>
            <a:chOff x="3929" y="2103"/>
            <a:chExt cx="1130" cy="1497"/>
          </a:xfrm>
        </p:grpSpPr>
        <p:grpSp>
          <p:nvGrpSpPr>
            <p:cNvPr id="47115" name="Group 170">
              <a:extLst>
                <a:ext uri="{FF2B5EF4-FFF2-40B4-BE49-F238E27FC236}">
                  <a16:creationId xmlns:a16="http://schemas.microsoft.com/office/drawing/2014/main" id="{2296E57B-A924-41CF-B693-76F50CFD9AE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29" y="2103"/>
              <a:ext cx="1130" cy="1497"/>
              <a:chOff x="3872" y="431"/>
              <a:chExt cx="1130" cy="1497"/>
            </a:xfrm>
          </p:grpSpPr>
          <p:sp>
            <p:nvSpPr>
              <p:cNvPr id="47117" name="Text Box 75">
                <a:extLst>
                  <a:ext uri="{FF2B5EF4-FFF2-40B4-BE49-F238E27FC236}">
                    <a16:creationId xmlns:a16="http://schemas.microsoft.com/office/drawing/2014/main" id="{E8F98DAD-B438-45E4-BAE4-EF98103213C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872" y="1139"/>
                <a:ext cx="459" cy="3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rgbClr val="66FFFF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rgbClr val="FFFF00"/>
                  </a:buClr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just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000" b="1" i="1" u="none" strike="noStrike" kern="1200" cap="none" spc="0" normalizeH="0" baseline="0" noProof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r</a:t>
                </a:r>
                <a:r>
                  <a:rPr kumimoji="0" lang="en-US" altLang="zh-CN" sz="2000" b="1" i="0" u="none" strike="noStrike" kern="1200" cap="none" spc="0" normalizeH="0" baseline="-25000" noProof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be</a:t>
                </a:r>
              </a:p>
            </p:txBody>
          </p:sp>
          <p:sp>
            <p:nvSpPr>
              <p:cNvPr id="47118" name="Line 62">
                <a:extLst>
                  <a:ext uri="{FF2B5EF4-FFF2-40B4-BE49-F238E27FC236}">
                    <a16:creationId xmlns:a16="http://schemas.microsoft.com/office/drawing/2014/main" id="{3A79E028-F45A-4515-B83A-44A2262D023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80" y="775"/>
                <a:ext cx="0" cy="1153"/>
              </a:xfrm>
              <a:prstGeom prst="line">
                <a:avLst/>
              </a:prstGeom>
              <a:noFill/>
              <a:ln w="38100">
                <a:solidFill>
                  <a:srgbClr val="FF6600"/>
                </a:solidFill>
                <a:round/>
                <a:headEnd/>
                <a:tailEnd type="oval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47119" name="Line 63">
                <a:extLst>
                  <a:ext uri="{FF2B5EF4-FFF2-40B4-BE49-F238E27FC236}">
                    <a16:creationId xmlns:a16="http://schemas.microsoft.com/office/drawing/2014/main" id="{C0ED9906-A558-486A-B4F6-28002411480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49" y="788"/>
                <a:ext cx="0" cy="1140"/>
              </a:xfrm>
              <a:prstGeom prst="line">
                <a:avLst/>
              </a:prstGeom>
              <a:noFill/>
              <a:ln w="38100">
                <a:solidFill>
                  <a:srgbClr val="FF6600"/>
                </a:solidFill>
                <a:round/>
                <a:headEnd/>
                <a:tailEnd type="oval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47120" name="Rectangle 66">
                <a:extLst>
                  <a:ext uri="{FF2B5EF4-FFF2-40B4-BE49-F238E27FC236}">
                    <a16:creationId xmlns:a16="http://schemas.microsoft.com/office/drawing/2014/main" id="{99A1A207-AF37-4559-B233-EEC8CCA07A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27" y="1225"/>
                <a:ext cx="114" cy="312"/>
              </a:xfrm>
              <a:prstGeom prst="rect">
                <a:avLst/>
              </a:prstGeom>
              <a:gradFill rotWithShape="1">
                <a:gsLst>
                  <a:gs pos="0">
                    <a:srgbClr val="762F00"/>
                  </a:gs>
                  <a:gs pos="50000">
                    <a:srgbClr val="FF6600"/>
                  </a:gs>
                  <a:gs pos="100000">
                    <a:srgbClr val="762F00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>
                    <a:solidFill>
                      <a:srgbClr val="66FFFF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rgbClr val="FFFF00"/>
                  </a:buClr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47121" name="AutoShape 68">
                <a:extLst>
                  <a:ext uri="{FF2B5EF4-FFF2-40B4-BE49-F238E27FC236}">
                    <a16:creationId xmlns:a16="http://schemas.microsoft.com/office/drawing/2014/main" id="{82640738-CAC9-40F0-8E84-1EEE8622A9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96" y="1168"/>
                <a:ext cx="123" cy="304"/>
              </a:xfrm>
              <a:prstGeom prst="diamond">
                <a:avLst/>
              </a:prstGeom>
              <a:solidFill>
                <a:srgbClr val="FFFFFF"/>
              </a:solidFill>
              <a:ln w="38100">
                <a:solidFill>
                  <a:srgbClr val="FF66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rgbClr val="FFFF00"/>
                  </a:buClr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47122" name="Line 69">
                <a:extLst>
                  <a:ext uri="{FF2B5EF4-FFF2-40B4-BE49-F238E27FC236}">
                    <a16:creationId xmlns:a16="http://schemas.microsoft.com/office/drawing/2014/main" id="{01D0A64E-9969-4CBB-AD95-447F80D09BF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95" y="1333"/>
                <a:ext cx="123" cy="0"/>
              </a:xfrm>
              <a:prstGeom prst="line">
                <a:avLst/>
              </a:prstGeom>
              <a:noFill/>
              <a:ln w="38100">
                <a:solidFill>
                  <a:srgbClr val="FF66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47123" name="Line 70">
                <a:extLst>
                  <a:ext uri="{FF2B5EF4-FFF2-40B4-BE49-F238E27FC236}">
                    <a16:creationId xmlns:a16="http://schemas.microsoft.com/office/drawing/2014/main" id="{3E68AC2B-8C84-4158-9DE0-5709936B88C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89" y="724"/>
                <a:ext cx="202" cy="0"/>
              </a:xfrm>
              <a:prstGeom prst="line">
                <a:avLst/>
              </a:prstGeom>
              <a:noFill/>
              <a:ln w="38100">
                <a:solidFill>
                  <a:srgbClr val="FF6600"/>
                </a:solidFill>
                <a:round/>
                <a:headEnd/>
                <a:tailEnd type="stealth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47124" name="Line 72">
                <a:extLst>
                  <a:ext uri="{FF2B5EF4-FFF2-40B4-BE49-F238E27FC236}">
                    <a16:creationId xmlns:a16="http://schemas.microsoft.com/office/drawing/2014/main" id="{6DA7842B-4562-4837-8A65-031A43B4D79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28" y="838"/>
                <a:ext cx="0" cy="267"/>
              </a:xfrm>
              <a:prstGeom prst="line">
                <a:avLst/>
              </a:prstGeom>
              <a:noFill/>
              <a:ln w="38100">
                <a:solidFill>
                  <a:srgbClr val="FF6600"/>
                </a:solidFill>
                <a:round/>
                <a:headEnd/>
                <a:tailEnd type="stealth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grpSp>
            <p:nvGrpSpPr>
              <p:cNvPr id="47125" name="Group 89">
                <a:extLst>
                  <a:ext uri="{FF2B5EF4-FFF2-40B4-BE49-F238E27FC236}">
                    <a16:creationId xmlns:a16="http://schemas.microsoft.com/office/drawing/2014/main" id="{69C417B3-53B1-45E4-B2C9-191361A5A84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957" y="431"/>
                <a:ext cx="424" cy="330"/>
                <a:chOff x="4032" y="1824"/>
                <a:chExt cx="360" cy="342"/>
              </a:xfrm>
            </p:grpSpPr>
            <p:sp>
              <p:nvSpPr>
                <p:cNvPr id="47129" name="Text Box 90">
                  <a:extLst>
                    <a:ext uri="{FF2B5EF4-FFF2-40B4-BE49-F238E27FC236}">
                      <a16:creationId xmlns:a16="http://schemas.microsoft.com/office/drawing/2014/main" id="{5469425F-1B13-41BC-B21B-5AD24EF42D36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032" y="1824"/>
                  <a:ext cx="360" cy="34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8100">
                      <a:solidFill>
                        <a:srgbClr val="66FFFF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rgbClr val="FFFF00"/>
                    </a:buClr>
                    <a:buFont typeface="Wingdings" panose="05000000000000000000" pitchFamily="2" charset="2"/>
                    <a:buChar char="l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just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2000" b="1" i="1" u="none" strike="noStrike" kern="1200" cap="none" spc="0" normalizeH="0" baseline="0" noProof="0">
                      <a:ln>
                        <a:noFill/>
                      </a:ln>
                      <a:solidFill>
                        <a:srgbClr val="FFFF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I</a:t>
                  </a:r>
                  <a:r>
                    <a:rPr kumimoji="0" lang="en-US" altLang="zh-CN" sz="2000" b="1" i="0" u="none" strike="noStrike" kern="1200" cap="none" spc="0" normalizeH="0" baseline="-25000" noProof="0">
                      <a:ln>
                        <a:noFill/>
                      </a:ln>
                      <a:solidFill>
                        <a:srgbClr val="FFFF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b</a:t>
                  </a:r>
                </a:p>
              </p:txBody>
            </p:sp>
            <p:sp>
              <p:nvSpPr>
                <p:cNvPr id="47130" name="Oval 91">
                  <a:extLst>
                    <a:ext uri="{FF2B5EF4-FFF2-40B4-BE49-F238E27FC236}">
                      <a16:creationId xmlns:a16="http://schemas.microsoft.com/office/drawing/2014/main" id="{B9B60A57-3E97-44DA-B081-BF5A082817F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128" y="1844"/>
                  <a:ext cx="26" cy="28"/>
                </a:xfrm>
                <a:prstGeom prst="ellipse">
                  <a:avLst/>
                </a:prstGeom>
                <a:solidFill>
                  <a:srgbClr val="FFFF00"/>
                </a:solidFill>
                <a:ln w="38100">
                  <a:solidFill>
                    <a:srgbClr val="FFFF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rgbClr val="FFFF00"/>
                    </a:buClr>
                    <a:buFont typeface="Wingdings" panose="05000000000000000000" pitchFamily="2" charset="2"/>
                    <a:buChar char="l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</p:grpSp>
          <p:grpSp>
            <p:nvGrpSpPr>
              <p:cNvPr id="47126" name="Group 110">
                <a:extLst>
                  <a:ext uri="{FF2B5EF4-FFF2-40B4-BE49-F238E27FC236}">
                    <a16:creationId xmlns:a16="http://schemas.microsoft.com/office/drawing/2014/main" id="{1C68B820-CB34-42D3-88AC-E021ABA1E11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581" y="1452"/>
                <a:ext cx="421" cy="329"/>
                <a:chOff x="4416" y="2976"/>
                <a:chExt cx="406" cy="342"/>
              </a:xfrm>
            </p:grpSpPr>
            <p:sp>
              <p:nvSpPr>
                <p:cNvPr id="47127" name="Text Box 111">
                  <a:extLst>
                    <a:ext uri="{FF2B5EF4-FFF2-40B4-BE49-F238E27FC236}">
                      <a16:creationId xmlns:a16="http://schemas.microsoft.com/office/drawing/2014/main" id="{948B2ACA-7698-4247-832C-5AF6FABDE9E0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416" y="2976"/>
                  <a:ext cx="406" cy="34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8100">
                      <a:solidFill>
                        <a:srgbClr val="66FFFF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rgbClr val="FFFF00"/>
                    </a:buClr>
                    <a:buFont typeface="Wingdings" panose="05000000000000000000" pitchFamily="2" charset="2"/>
                    <a:buChar char="l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just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2000" b="1" i="1" u="none" strike="noStrike" kern="1200" cap="none" spc="0" normalizeH="0" baseline="0" noProof="0">
                      <a:ln>
                        <a:noFill/>
                      </a:ln>
                      <a:solidFill>
                        <a:srgbClr val="FFFF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βI</a:t>
                  </a:r>
                  <a:r>
                    <a:rPr kumimoji="0" lang="en-US" altLang="zh-CN" sz="2000" b="1" i="0" u="none" strike="noStrike" kern="1200" cap="none" spc="0" normalizeH="0" baseline="-25000" noProof="0">
                      <a:ln>
                        <a:noFill/>
                      </a:ln>
                      <a:solidFill>
                        <a:srgbClr val="FFFF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b</a:t>
                  </a:r>
                </a:p>
              </p:txBody>
            </p:sp>
            <p:sp>
              <p:nvSpPr>
                <p:cNvPr id="47128" name="Oval 112">
                  <a:extLst>
                    <a:ext uri="{FF2B5EF4-FFF2-40B4-BE49-F238E27FC236}">
                      <a16:creationId xmlns:a16="http://schemas.microsoft.com/office/drawing/2014/main" id="{456489A5-F99D-4C1D-AA8A-D850D129953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61" y="2996"/>
                  <a:ext cx="17" cy="28"/>
                </a:xfrm>
                <a:prstGeom prst="ellipse">
                  <a:avLst/>
                </a:prstGeom>
                <a:solidFill>
                  <a:srgbClr val="FFFF00"/>
                </a:solidFill>
                <a:ln w="38100">
                  <a:solidFill>
                    <a:srgbClr val="FFFF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rgbClr val="FFFF00"/>
                    </a:buClr>
                    <a:buFont typeface="Wingdings" panose="05000000000000000000" pitchFamily="2" charset="2"/>
                    <a:buChar char="l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</p:grpSp>
        </p:grpSp>
        <p:sp>
          <p:nvSpPr>
            <p:cNvPr id="47116" name="Line 173">
              <a:extLst>
                <a:ext uri="{FF2B5EF4-FFF2-40B4-BE49-F238E27FC236}">
                  <a16:creationId xmlns:a16="http://schemas.microsoft.com/office/drawing/2014/main" id="{681A2202-B3BE-40CF-AB6E-7930FE1F90E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09" y="2472"/>
              <a:ext cx="255" cy="0"/>
            </a:xfrm>
            <a:prstGeom prst="line">
              <a:avLst/>
            </a:prstGeom>
            <a:noFill/>
            <a:ln w="38100">
              <a:solidFill>
                <a:srgbClr val="FF66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07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07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608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3000"/>
                                        <p:tgtEl>
                                          <p:spTgt spid="1609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0"/>
                                        <p:tgtEl>
                                          <p:spTgt spid="1609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0"/>
                                        <p:tgtEl>
                                          <p:spTgt spid="1609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8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608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608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0823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8BC32BD9-3F07-4ADD-B4B0-1A3746071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altLang="zh-CN" sz="3600" b="1">
                <a:solidFill>
                  <a:srgbClr val="FFFF00"/>
                </a:solidFill>
                <a:latin typeface="Times New Roman" panose="02020603050405020304" pitchFamily="18" charset="0"/>
              </a:rPr>
              <a:t>[</a:t>
            </a:r>
            <a:r>
              <a:rPr lang="zh-CN" altLang="en-US" sz="3600" b="1">
                <a:solidFill>
                  <a:srgbClr val="FFFF00"/>
                </a:solidFill>
                <a:latin typeface="Times New Roman" panose="02020603050405020304" pitchFamily="18" charset="0"/>
              </a:rPr>
              <a:t>例</a:t>
            </a:r>
            <a:r>
              <a:rPr lang="en-US" altLang="zh-CN" sz="3600" b="1">
                <a:solidFill>
                  <a:srgbClr val="FFFF00"/>
                </a:solidFill>
                <a:latin typeface="Times New Roman" panose="02020603050405020304" pitchFamily="18" charset="0"/>
              </a:rPr>
              <a:t>5-6]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7C595D2-A891-4753-AB91-2C16E18A40F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93121"/>
      </p:ext>
    </p:extLst>
  </p:cSld>
  <p:clrMapOvr>
    <a:masterClrMapping/>
  </p:clrMapOvr>
  <p:transition>
    <p:cover dir="r"/>
  </p:transition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B7BE693F-F17A-458D-A322-D0C29B494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altLang="zh-CN" sz="3600" b="1">
                <a:solidFill>
                  <a:srgbClr val="FFFF00"/>
                </a:solidFill>
                <a:latin typeface="Times New Roman" panose="02020603050405020304" pitchFamily="18" charset="0"/>
              </a:rPr>
              <a:t>[</a:t>
            </a:r>
            <a:r>
              <a:rPr lang="zh-CN" altLang="en-US" sz="3600" b="1">
                <a:solidFill>
                  <a:srgbClr val="FFFF00"/>
                </a:solidFill>
                <a:latin typeface="Times New Roman" panose="02020603050405020304" pitchFamily="18" charset="0"/>
              </a:rPr>
              <a:t>例</a:t>
            </a:r>
            <a:r>
              <a:rPr lang="en-US" altLang="zh-CN" sz="3600" b="1">
                <a:solidFill>
                  <a:srgbClr val="FFFF00"/>
                </a:solidFill>
                <a:latin typeface="Times New Roman" panose="02020603050405020304" pitchFamily="18" charset="0"/>
              </a:rPr>
              <a:t>5-6]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5DEA7A1-E384-4F1C-9F25-27571E8B6FA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493670"/>
      </p:ext>
    </p:extLst>
  </p:cSld>
  <p:clrMapOvr>
    <a:masterClrMapping/>
  </p:clrMapOvr>
  <p:transition>
    <p:cover dir="r"/>
  </p:transition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A3C3EDA0-E01C-40A2-B73B-D2641DA1A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altLang="zh-CN" sz="3600" b="1">
                <a:solidFill>
                  <a:srgbClr val="FFFF00"/>
                </a:solidFill>
                <a:latin typeface="Times New Roman" panose="02020603050405020304" pitchFamily="18" charset="0"/>
              </a:rPr>
              <a:t>[</a:t>
            </a:r>
            <a:r>
              <a:rPr lang="zh-CN" altLang="en-US" sz="3600" b="1">
                <a:solidFill>
                  <a:srgbClr val="FFFF00"/>
                </a:solidFill>
                <a:latin typeface="Times New Roman" panose="02020603050405020304" pitchFamily="18" charset="0"/>
              </a:rPr>
              <a:t>例</a:t>
            </a:r>
            <a:r>
              <a:rPr lang="en-US" altLang="zh-CN" sz="3600" b="1">
                <a:solidFill>
                  <a:srgbClr val="FFFF00"/>
                </a:solidFill>
                <a:latin typeface="Times New Roman" panose="02020603050405020304" pitchFamily="18" charset="0"/>
              </a:rPr>
              <a:t>5-6]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982AE02-54CD-4F50-BA3C-B055AB0F2A1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176074"/>
      </p:ext>
    </p:extLst>
  </p:cSld>
  <p:clrMapOvr>
    <a:masterClrMapping/>
  </p:clrMapOvr>
  <p:transition>
    <p:cover dir="r"/>
  </p:transition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568</TotalTime>
  <Words>1494</Words>
  <Application>Microsoft Office PowerPoint</Application>
  <PresentationFormat>全屏显示(4:3)</PresentationFormat>
  <Paragraphs>465</Paragraphs>
  <Slides>92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5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3</vt:i4>
      </vt:variant>
      <vt:variant>
        <vt:lpstr>幻灯片标题</vt:lpstr>
      </vt:variant>
      <vt:variant>
        <vt:i4>92</vt:i4>
      </vt:variant>
    </vt:vector>
  </HeadingPairs>
  <TitlesOfParts>
    <vt:vector size="102" baseType="lpstr">
      <vt:lpstr>等线</vt:lpstr>
      <vt:lpstr>等线 Light</vt:lpstr>
      <vt:lpstr>Arial</vt:lpstr>
      <vt:lpstr>Times New Roman</vt:lpstr>
      <vt:lpstr>Wingdings</vt:lpstr>
      <vt:lpstr>Office 主题​​</vt:lpstr>
      <vt:lpstr>默认设计模板</vt:lpstr>
      <vt:lpstr>Equation.3</vt:lpstr>
      <vt:lpstr>公式</vt:lpstr>
      <vt:lpstr>Equation</vt:lpstr>
      <vt:lpstr>5.3 计算分析法 </vt:lpstr>
      <vt:lpstr>⒈静态工作点的计算</vt:lpstr>
      <vt:lpstr>    </vt:lpstr>
      <vt:lpstr>PowerPoint 演示文稿</vt:lpstr>
      <vt:lpstr>PowerPoint 演示文稿</vt:lpstr>
      <vt:lpstr>⒉ 晶体管的h参数微变等效电路 </vt:lpstr>
      <vt:lpstr>PowerPoint 演示文稿</vt:lpstr>
      <vt:lpstr>PowerPoint 演示文稿</vt:lpstr>
      <vt:lpstr>⑴  计算电压放大倍数 </vt:lpstr>
      <vt:lpstr>PowerPoint 演示文稿</vt:lpstr>
      <vt:lpstr>    </vt:lpstr>
      <vt:lpstr>② 关于提高Au的讨论 </vt:lpstr>
      <vt:lpstr>③ 考虑信号源内阻Rs时电压      放大倍数的计算</vt:lpstr>
      <vt:lpstr>PowerPoint 演示文稿</vt:lpstr>
      <vt:lpstr>⑵ 计算电流放大倍数 </vt:lpstr>
      <vt:lpstr>PowerPoint 演示文稿</vt:lpstr>
      <vt:lpstr>⑶ 计算输入电阻和输出电阻 </vt:lpstr>
      <vt:lpstr>PowerPoint 演示文稿</vt:lpstr>
      <vt:lpstr>PowerPoint 演示文稿</vt:lpstr>
      <vt:lpstr>输出电阻Ro </vt:lpstr>
      <vt:lpstr>PowerPoint 演示文稿</vt:lpstr>
      <vt:lpstr>    </vt:lpstr>
      <vt:lpstr>PowerPoint 演示文稿</vt:lpstr>
      <vt:lpstr>PowerPoint 演示文稿</vt:lpstr>
      <vt:lpstr>[例5-1] </vt:lpstr>
      <vt:lpstr>解： </vt:lpstr>
      <vt:lpstr>PowerPoint 演示文稿</vt:lpstr>
      <vt:lpstr>PowerPoint 演示文稿</vt:lpstr>
      <vt:lpstr>PowerPoint 演示文稿</vt:lpstr>
      <vt:lpstr>1.共集电极放大电路</vt:lpstr>
      <vt:lpstr>⑴ 静态工作点的分析计算 </vt:lpstr>
      <vt:lpstr>⑴ 静态工作点的分析计算 </vt:lpstr>
      <vt:lpstr>⑵ 性能指标的分析计算 </vt:lpstr>
      <vt:lpstr>①  电压放大倍数 </vt:lpstr>
      <vt:lpstr>②   输入电阻Ri和输出电阻Ro </vt:lpstr>
      <vt:lpstr>PowerPoint 演示文稿</vt:lpstr>
      <vt:lpstr>PowerPoint 演示文稿</vt:lpstr>
      <vt:lpstr>③  电流放大倍数 </vt:lpstr>
      <vt:lpstr>共集电极放大电路的特点</vt:lpstr>
      <vt:lpstr> [例5-2]</vt:lpstr>
      <vt:lpstr>解：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2.共基极放大电路</vt:lpstr>
      <vt:lpstr>⑴ 静态工作点的分析计算 </vt:lpstr>
      <vt:lpstr>PowerPoint 演示文稿</vt:lpstr>
      <vt:lpstr>⑵ 性能指标的分析计算</vt:lpstr>
      <vt:lpstr>①  电压放大倍数 </vt:lpstr>
      <vt:lpstr>②  输入电阻和输出电阻 </vt:lpstr>
      <vt:lpstr>③  电流放大倍数 </vt:lpstr>
      <vt:lpstr>共基极放大电路具有如下特点：</vt:lpstr>
      <vt:lpstr>[例2-3]</vt:lpstr>
      <vt:lpstr>解：</vt:lpstr>
      <vt:lpstr>⒊  三种基本放大电路的比较 </vt:lpstr>
      <vt:lpstr>稳定工作点的放大电路 </vt:lpstr>
      <vt:lpstr>①β变化对Q点的影响</vt:lpstr>
      <vt:lpstr>PowerPoint 演示文稿</vt:lpstr>
      <vt:lpstr>PowerPoint 演示文稿</vt:lpstr>
      <vt:lpstr>采取措施</vt:lpstr>
      <vt:lpstr>⑵ 分压式电流负反馈偏置电路</vt:lpstr>
      <vt:lpstr>①  工作原理</vt:lpstr>
      <vt:lpstr>①  工作原理</vt:lpstr>
      <vt:lpstr>①  工作原理</vt:lpstr>
      <vt:lpstr>①  工作原理</vt:lpstr>
      <vt:lpstr>①  工作原理</vt:lpstr>
      <vt:lpstr>①  工作原理</vt:lpstr>
      <vt:lpstr>②射极偏置电路的分析计算</vt:lpstr>
      <vt:lpstr>⑶ 稳定工作点的共射极放大电路</vt:lpstr>
      <vt:lpstr>①  电压放大倍数 </vt:lpstr>
      <vt:lpstr>①  电压放大倍数 </vt:lpstr>
      <vt:lpstr>PowerPoint 演示文稿</vt:lpstr>
      <vt:lpstr>①  电压放大倍数 </vt:lpstr>
      <vt:lpstr>② 输入电阻和输出电阻 </vt:lpstr>
      <vt:lpstr>② 输入电阻和输出电阻 </vt:lpstr>
      <vt:lpstr>② 输入电阻和输出电阻 </vt:lpstr>
      <vt:lpstr>⒉输入电阻和输出电阻 </vt:lpstr>
      <vt:lpstr>② 输入电阻和输出电阻 </vt:lpstr>
      <vt:lpstr>② 输入电阻和输出电阻 </vt:lpstr>
      <vt:lpstr>③ 最大输出电压幅值Uomax</vt:lpstr>
      <vt:lpstr>PowerPoint 演示文稿</vt:lpstr>
      <vt:lpstr>[例5-6]</vt:lpstr>
      <vt:lpstr>解： ① </vt:lpstr>
      <vt:lpstr>PowerPoint 演示文稿</vt:lpstr>
      <vt:lpstr>[例5-6]</vt:lpstr>
      <vt:lpstr>[例5-6]</vt:lpstr>
      <vt:lpstr>[例5-6]</vt:lpstr>
      <vt:lpstr>[例5-6]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第5章  放大电路基础</dc:title>
  <dc:creator>烜 杨</dc:creator>
  <cp:lastModifiedBy>Wenjun Lee</cp:lastModifiedBy>
  <cp:revision>6</cp:revision>
  <dcterms:created xsi:type="dcterms:W3CDTF">2019-11-24T23:50:37Z</dcterms:created>
  <dcterms:modified xsi:type="dcterms:W3CDTF">2024-12-08T12:45:53Z</dcterms:modified>
</cp:coreProperties>
</file>